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72" r:id="rId13"/>
    <p:sldId id="268" r:id="rId14"/>
    <p:sldId id="269" r:id="rId15"/>
    <p:sldId id="270" r:id="rId16"/>
    <p:sldId id="271" r:id="rId17"/>
    <p:sldId id="273" r:id="rId18"/>
    <p:sldId id="275" r:id="rId19"/>
    <p:sldId id="274" r:id="rId20"/>
    <p:sldId id="276" r:id="rId21"/>
    <p:sldId id="267" r:id="rId22"/>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Holimount" panose="02000600000000000000" pitchFamily="50" charset="0"/>
      <p:regular r:id="rId29"/>
    </p:embeddedFont>
    <p:embeddedFont>
      <p:font typeface="Leah Gaviota Thin" panose="02000500000000000000" pitchFamily="2" charset="0"/>
      <p:regular r:id="rId30"/>
    </p:embeddedFont>
    <p:embeddedFont>
      <p:font typeface="Montserrat" panose="00000500000000000000" pitchFamily="2" charset="0"/>
      <p:regular r:id="rId31"/>
      <p:bold r:id="rId32"/>
      <p:italic r:id="rId33"/>
      <p:boldItalic r:id="rId34"/>
    </p:embeddedFont>
    <p:embeddedFont>
      <p:font typeface="Playfair Display" pitchFamily="2" charset="0"/>
      <p:regular r:id="rId35"/>
      <p:bold r:id="rId36"/>
      <p:italic r:id="rId37"/>
      <p:boldItalic r:id="rId38"/>
    </p:embeddedFont>
    <p:embeddedFont>
      <p:font typeface="Quentin" panose="02000506000000020002" pitchFamily="50"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15757"/>
    <a:srgbClr val="D7D7D7"/>
    <a:srgbClr val="EAEAEA"/>
    <a:srgbClr val="9E2A0F"/>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50" d="100"/>
          <a:sy n="50" d="100"/>
        </p:scale>
        <p:origin x="1212"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de Andray Peralta" userId="f182c157716c95c9" providerId="LiveId" clId="{BE3F8E39-3A16-4686-ABF4-6283595F81D1}"/>
    <pc:docChg chg="modSld">
      <pc:chgData name="Jade Andray Peralta" userId="f182c157716c95c9" providerId="LiveId" clId="{BE3F8E39-3A16-4686-ABF4-6283595F81D1}" dt="2022-06-02T04:56:27.633" v="0"/>
      <pc:docMkLst>
        <pc:docMk/>
      </pc:docMkLst>
      <pc:sldChg chg="addSp modSp modTransition">
        <pc:chgData name="Jade Andray Peralta" userId="f182c157716c95c9" providerId="LiveId" clId="{BE3F8E39-3A16-4686-ABF4-6283595F81D1}" dt="2022-06-02T04:56:27.633" v="0"/>
        <pc:sldMkLst>
          <pc:docMk/>
          <pc:sldMk cId="3039740775" sldId="256"/>
        </pc:sldMkLst>
        <pc:picChg chg="add mod">
          <ac:chgData name="Jade Andray Peralta" userId="f182c157716c95c9" providerId="LiveId" clId="{BE3F8E39-3A16-4686-ABF4-6283595F81D1}" dt="2022-06-02T04:56:27.633" v="0"/>
          <ac:picMkLst>
            <pc:docMk/>
            <pc:sldMk cId="3039740775" sldId="256"/>
            <ac:picMk id="2" creationId="{38D83ED6-9C39-4427-B7EF-244DC4425EA0}"/>
          </ac:picMkLst>
        </pc:picChg>
      </pc:sldChg>
      <pc:sldChg chg="addSp modSp modTransition">
        <pc:chgData name="Jade Andray Peralta" userId="f182c157716c95c9" providerId="LiveId" clId="{BE3F8E39-3A16-4686-ABF4-6283595F81D1}" dt="2022-06-02T04:56:27.633" v="0"/>
        <pc:sldMkLst>
          <pc:docMk/>
          <pc:sldMk cId="1943974341" sldId="257"/>
        </pc:sldMkLst>
        <pc:picChg chg="add mod">
          <ac:chgData name="Jade Andray Peralta" userId="f182c157716c95c9" providerId="LiveId" clId="{BE3F8E39-3A16-4686-ABF4-6283595F81D1}" dt="2022-06-02T04:56:27.633" v="0"/>
          <ac:picMkLst>
            <pc:docMk/>
            <pc:sldMk cId="1943974341" sldId="257"/>
            <ac:picMk id="9" creationId="{7B29069C-2175-4CDB-831A-1DC2FC25638A}"/>
          </ac:picMkLst>
        </pc:picChg>
      </pc:sldChg>
      <pc:sldChg chg="addSp modSp modTransition">
        <pc:chgData name="Jade Andray Peralta" userId="f182c157716c95c9" providerId="LiveId" clId="{BE3F8E39-3A16-4686-ABF4-6283595F81D1}" dt="2022-06-02T04:56:27.633" v="0"/>
        <pc:sldMkLst>
          <pc:docMk/>
          <pc:sldMk cId="1498343812" sldId="258"/>
        </pc:sldMkLst>
        <pc:picChg chg="add mod">
          <ac:chgData name="Jade Andray Peralta" userId="f182c157716c95c9" providerId="LiveId" clId="{BE3F8E39-3A16-4686-ABF4-6283595F81D1}" dt="2022-06-02T04:56:27.633" v="0"/>
          <ac:picMkLst>
            <pc:docMk/>
            <pc:sldMk cId="1498343812" sldId="258"/>
            <ac:picMk id="9" creationId="{4E65192D-CA05-4697-BA04-D7EA09DD5463}"/>
          </ac:picMkLst>
        </pc:picChg>
      </pc:sldChg>
      <pc:sldChg chg="addSp modSp modTransition">
        <pc:chgData name="Jade Andray Peralta" userId="f182c157716c95c9" providerId="LiveId" clId="{BE3F8E39-3A16-4686-ABF4-6283595F81D1}" dt="2022-06-02T04:56:27.633" v="0"/>
        <pc:sldMkLst>
          <pc:docMk/>
          <pc:sldMk cId="1436982410" sldId="259"/>
        </pc:sldMkLst>
        <pc:picChg chg="add mod">
          <ac:chgData name="Jade Andray Peralta" userId="f182c157716c95c9" providerId="LiveId" clId="{BE3F8E39-3A16-4686-ABF4-6283595F81D1}" dt="2022-06-02T04:56:27.633" v="0"/>
          <ac:picMkLst>
            <pc:docMk/>
            <pc:sldMk cId="1436982410" sldId="259"/>
            <ac:picMk id="10" creationId="{12E57684-8396-4E1A-806D-ADBF34612150}"/>
          </ac:picMkLst>
        </pc:picChg>
      </pc:sldChg>
      <pc:sldChg chg="addSp modSp modTransition">
        <pc:chgData name="Jade Andray Peralta" userId="f182c157716c95c9" providerId="LiveId" clId="{BE3F8E39-3A16-4686-ABF4-6283595F81D1}" dt="2022-06-02T04:56:27.633" v="0"/>
        <pc:sldMkLst>
          <pc:docMk/>
          <pc:sldMk cId="4278103337" sldId="260"/>
        </pc:sldMkLst>
        <pc:picChg chg="add mod">
          <ac:chgData name="Jade Andray Peralta" userId="f182c157716c95c9" providerId="LiveId" clId="{BE3F8E39-3A16-4686-ABF4-6283595F81D1}" dt="2022-06-02T04:56:27.633" v="0"/>
          <ac:picMkLst>
            <pc:docMk/>
            <pc:sldMk cId="4278103337" sldId="260"/>
            <ac:picMk id="9" creationId="{C1DB0D24-2C03-4FC5-88DD-C7F51195D58C}"/>
          </ac:picMkLst>
        </pc:picChg>
      </pc:sldChg>
      <pc:sldChg chg="addSp modSp modTransition">
        <pc:chgData name="Jade Andray Peralta" userId="f182c157716c95c9" providerId="LiveId" clId="{BE3F8E39-3A16-4686-ABF4-6283595F81D1}" dt="2022-06-02T04:56:27.633" v="0"/>
        <pc:sldMkLst>
          <pc:docMk/>
          <pc:sldMk cId="2687215902" sldId="261"/>
        </pc:sldMkLst>
        <pc:picChg chg="add mod">
          <ac:chgData name="Jade Andray Peralta" userId="f182c157716c95c9" providerId="LiveId" clId="{BE3F8E39-3A16-4686-ABF4-6283595F81D1}" dt="2022-06-02T04:56:27.633" v="0"/>
          <ac:picMkLst>
            <pc:docMk/>
            <pc:sldMk cId="2687215902" sldId="261"/>
            <ac:picMk id="10" creationId="{C7582B48-60F9-4749-A9AE-688AC3968C8B}"/>
          </ac:picMkLst>
        </pc:picChg>
      </pc:sldChg>
      <pc:sldChg chg="addSp modSp modTransition">
        <pc:chgData name="Jade Andray Peralta" userId="f182c157716c95c9" providerId="LiveId" clId="{BE3F8E39-3A16-4686-ABF4-6283595F81D1}" dt="2022-06-02T04:56:27.633" v="0"/>
        <pc:sldMkLst>
          <pc:docMk/>
          <pc:sldMk cId="885179321" sldId="262"/>
        </pc:sldMkLst>
        <pc:picChg chg="add mod">
          <ac:chgData name="Jade Andray Peralta" userId="f182c157716c95c9" providerId="LiveId" clId="{BE3F8E39-3A16-4686-ABF4-6283595F81D1}" dt="2022-06-02T04:56:27.633" v="0"/>
          <ac:picMkLst>
            <pc:docMk/>
            <pc:sldMk cId="885179321" sldId="262"/>
            <ac:picMk id="10" creationId="{26FEA81A-D537-4101-A2C4-71EE6BDC7A1E}"/>
          </ac:picMkLst>
        </pc:picChg>
      </pc:sldChg>
      <pc:sldChg chg="addSp modSp modTransition">
        <pc:chgData name="Jade Andray Peralta" userId="f182c157716c95c9" providerId="LiveId" clId="{BE3F8E39-3A16-4686-ABF4-6283595F81D1}" dt="2022-06-02T04:56:27.633" v="0"/>
        <pc:sldMkLst>
          <pc:docMk/>
          <pc:sldMk cId="1744069548" sldId="263"/>
        </pc:sldMkLst>
        <pc:picChg chg="add mod">
          <ac:chgData name="Jade Andray Peralta" userId="f182c157716c95c9" providerId="LiveId" clId="{BE3F8E39-3A16-4686-ABF4-6283595F81D1}" dt="2022-06-02T04:56:27.633" v="0"/>
          <ac:picMkLst>
            <pc:docMk/>
            <pc:sldMk cId="1744069548" sldId="263"/>
            <ac:picMk id="9" creationId="{1111F924-CCB4-4D99-8439-161FFADF32D7}"/>
          </ac:picMkLst>
        </pc:picChg>
      </pc:sldChg>
      <pc:sldChg chg="addSp modSp modTransition">
        <pc:chgData name="Jade Andray Peralta" userId="f182c157716c95c9" providerId="LiveId" clId="{BE3F8E39-3A16-4686-ABF4-6283595F81D1}" dt="2022-06-02T04:56:27.633" v="0"/>
        <pc:sldMkLst>
          <pc:docMk/>
          <pc:sldMk cId="1162822239" sldId="264"/>
        </pc:sldMkLst>
        <pc:picChg chg="add mod">
          <ac:chgData name="Jade Andray Peralta" userId="f182c157716c95c9" providerId="LiveId" clId="{BE3F8E39-3A16-4686-ABF4-6283595F81D1}" dt="2022-06-02T04:56:27.633" v="0"/>
          <ac:picMkLst>
            <pc:docMk/>
            <pc:sldMk cId="1162822239" sldId="264"/>
            <ac:picMk id="9" creationId="{D2C897EE-2131-45AF-AE0A-A6803EF236F0}"/>
          </ac:picMkLst>
        </pc:picChg>
      </pc:sldChg>
      <pc:sldChg chg="addSp modSp modTransition">
        <pc:chgData name="Jade Andray Peralta" userId="f182c157716c95c9" providerId="LiveId" clId="{BE3F8E39-3A16-4686-ABF4-6283595F81D1}" dt="2022-06-02T04:56:27.633" v="0"/>
        <pc:sldMkLst>
          <pc:docMk/>
          <pc:sldMk cId="382364886" sldId="265"/>
        </pc:sldMkLst>
        <pc:picChg chg="add mod">
          <ac:chgData name="Jade Andray Peralta" userId="f182c157716c95c9" providerId="LiveId" clId="{BE3F8E39-3A16-4686-ABF4-6283595F81D1}" dt="2022-06-02T04:56:27.633" v="0"/>
          <ac:picMkLst>
            <pc:docMk/>
            <pc:sldMk cId="382364886" sldId="265"/>
            <ac:picMk id="9" creationId="{68E64B5C-430B-4285-9F64-D0484CC6E012}"/>
          </ac:picMkLst>
        </pc:picChg>
      </pc:sldChg>
      <pc:sldChg chg="addSp modSp modTransition">
        <pc:chgData name="Jade Andray Peralta" userId="f182c157716c95c9" providerId="LiveId" clId="{BE3F8E39-3A16-4686-ABF4-6283595F81D1}" dt="2022-06-02T04:56:27.633" v="0"/>
        <pc:sldMkLst>
          <pc:docMk/>
          <pc:sldMk cId="2639353034" sldId="266"/>
        </pc:sldMkLst>
        <pc:picChg chg="add mod">
          <ac:chgData name="Jade Andray Peralta" userId="f182c157716c95c9" providerId="LiveId" clId="{BE3F8E39-3A16-4686-ABF4-6283595F81D1}" dt="2022-06-02T04:56:27.633" v="0"/>
          <ac:picMkLst>
            <pc:docMk/>
            <pc:sldMk cId="2639353034" sldId="266"/>
            <ac:picMk id="9" creationId="{88707707-CD20-4B8F-AC19-647CAD093546}"/>
          </ac:picMkLst>
        </pc:picChg>
      </pc:sldChg>
      <pc:sldChg chg="addSp modSp modTransition">
        <pc:chgData name="Jade Andray Peralta" userId="f182c157716c95c9" providerId="LiveId" clId="{BE3F8E39-3A16-4686-ABF4-6283595F81D1}" dt="2022-06-02T04:56:27.633" v="0"/>
        <pc:sldMkLst>
          <pc:docMk/>
          <pc:sldMk cId="4113192715" sldId="267"/>
        </pc:sldMkLst>
        <pc:picChg chg="add mod">
          <ac:chgData name="Jade Andray Peralta" userId="f182c157716c95c9" providerId="LiveId" clId="{BE3F8E39-3A16-4686-ABF4-6283595F81D1}" dt="2022-06-02T04:56:27.633" v="0"/>
          <ac:picMkLst>
            <pc:docMk/>
            <pc:sldMk cId="4113192715" sldId="267"/>
            <ac:picMk id="9" creationId="{5E3F1F74-8136-46A6-8931-13C229410706}"/>
          </ac:picMkLst>
        </pc:picChg>
      </pc:sldChg>
      <pc:sldChg chg="addSp modSp modTransition">
        <pc:chgData name="Jade Andray Peralta" userId="f182c157716c95c9" providerId="LiveId" clId="{BE3F8E39-3A16-4686-ABF4-6283595F81D1}" dt="2022-06-02T04:56:27.633" v="0"/>
        <pc:sldMkLst>
          <pc:docMk/>
          <pc:sldMk cId="3374685788" sldId="268"/>
        </pc:sldMkLst>
        <pc:picChg chg="add mod">
          <ac:chgData name="Jade Andray Peralta" userId="f182c157716c95c9" providerId="LiveId" clId="{BE3F8E39-3A16-4686-ABF4-6283595F81D1}" dt="2022-06-02T04:56:27.633" v="0"/>
          <ac:picMkLst>
            <pc:docMk/>
            <pc:sldMk cId="3374685788" sldId="268"/>
            <ac:picMk id="9" creationId="{56C8BF73-8E53-40A3-B903-0DC05AE7C0BA}"/>
          </ac:picMkLst>
        </pc:picChg>
      </pc:sldChg>
      <pc:sldChg chg="addSp modSp modTransition">
        <pc:chgData name="Jade Andray Peralta" userId="f182c157716c95c9" providerId="LiveId" clId="{BE3F8E39-3A16-4686-ABF4-6283595F81D1}" dt="2022-06-02T04:56:27.633" v="0"/>
        <pc:sldMkLst>
          <pc:docMk/>
          <pc:sldMk cId="3947572163" sldId="269"/>
        </pc:sldMkLst>
        <pc:picChg chg="add mod">
          <ac:chgData name="Jade Andray Peralta" userId="f182c157716c95c9" providerId="LiveId" clId="{BE3F8E39-3A16-4686-ABF4-6283595F81D1}" dt="2022-06-02T04:56:27.633" v="0"/>
          <ac:picMkLst>
            <pc:docMk/>
            <pc:sldMk cId="3947572163" sldId="269"/>
            <ac:picMk id="9" creationId="{A338EB38-6C5C-4CCC-8B3C-EE1CCBFAA2A9}"/>
          </ac:picMkLst>
        </pc:picChg>
      </pc:sldChg>
      <pc:sldChg chg="addSp modSp modTransition">
        <pc:chgData name="Jade Andray Peralta" userId="f182c157716c95c9" providerId="LiveId" clId="{BE3F8E39-3A16-4686-ABF4-6283595F81D1}" dt="2022-06-02T04:56:27.633" v="0"/>
        <pc:sldMkLst>
          <pc:docMk/>
          <pc:sldMk cId="262454243" sldId="270"/>
        </pc:sldMkLst>
        <pc:picChg chg="add mod">
          <ac:chgData name="Jade Andray Peralta" userId="f182c157716c95c9" providerId="LiveId" clId="{BE3F8E39-3A16-4686-ABF4-6283595F81D1}" dt="2022-06-02T04:56:27.633" v="0"/>
          <ac:picMkLst>
            <pc:docMk/>
            <pc:sldMk cId="262454243" sldId="270"/>
            <ac:picMk id="9" creationId="{ECF9B074-4EEC-4A4B-934D-0DCF4668EAE2}"/>
          </ac:picMkLst>
        </pc:picChg>
      </pc:sldChg>
      <pc:sldChg chg="addSp modSp modTransition">
        <pc:chgData name="Jade Andray Peralta" userId="f182c157716c95c9" providerId="LiveId" clId="{BE3F8E39-3A16-4686-ABF4-6283595F81D1}" dt="2022-06-02T04:56:27.633" v="0"/>
        <pc:sldMkLst>
          <pc:docMk/>
          <pc:sldMk cId="1447280009" sldId="271"/>
        </pc:sldMkLst>
        <pc:picChg chg="add mod">
          <ac:chgData name="Jade Andray Peralta" userId="f182c157716c95c9" providerId="LiveId" clId="{BE3F8E39-3A16-4686-ABF4-6283595F81D1}" dt="2022-06-02T04:56:27.633" v="0"/>
          <ac:picMkLst>
            <pc:docMk/>
            <pc:sldMk cId="1447280009" sldId="271"/>
            <ac:picMk id="9" creationId="{A21DB00D-4D47-4E68-A76B-3419D9D5ED21}"/>
          </ac:picMkLst>
        </pc:picChg>
      </pc:sldChg>
      <pc:sldChg chg="addSp modSp modTransition">
        <pc:chgData name="Jade Andray Peralta" userId="f182c157716c95c9" providerId="LiveId" clId="{BE3F8E39-3A16-4686-ABF4-6283595F81D1}" dt="2022-06-02T04:56:27.633" v="0"/>
        <pc:sldMkLst>
          <pc:docMk/>
          <pc:sldMk cId="3969907529" sldId="272"/>
        </pc:sldMkLst>
        <pc:picChg chg="add mod">
          <ac:chgData name="Jade Andray Peralta" userId="f182c157716c95c9" providerId="LiveId" clId="{BE3F8E39-3A16-4686-ABF4-6283595F81D1}" dt="2022-06-02T04:56:27.633" v="0"/>
          <ac:picMkLst>
            <pc:docMk/>
            <pc:sldMk cId="3969907529" sldId="272"/>
            <ac:picMk id="9" creationId="{EBF212ED-A98E-4E07-B344-5E4AE0C2070A}"/>
          </ac:picMkLst>
        </pc:picChg>
      </pc:sldChg>
      <pc:sldChg chg="addSp modSp modTransition">
        <pc:chgData name="Jade Andray Peralta" userId="f182c157716c95c9" providerId="LiveId" clId="{BE3F8E39-3A16-4686-ABF4-6283595F81D1}" dt="2022-06-02T04:56:27.633" v="0"/>
        <pc:sldMkLst>
          <pc:docMk/>
          <pc:sldMk cId="1398165232" sldId="273"/>
        </pc:sldMkLst>
        <pc:picChg chg="add mod">
          <ac:chgData name="Jade Andray Peralta" userId="f182c157716c95c9" providerId="LiveId" clId="{BE3F8E39-3A16-4686-ABF4-6283595F81D1}" dt="2022-06-02T04:56:27.633" v="0"/>
          <ac:picMkLst>
            <pc:docMk/>
            <pc:sldMk cId="1398165232" sldId="273"/>
            <ac:picMk id="10" creationId="{7AE37F10-7EC7-4F63-8610-C1A6EA3D2953}"/>
          </ac:picMkLst>
        </pc:picChg>
      </pc:sldChg>
      <pc:sldChg chg="addSp modSp modTransition">
        <pc:chgData name="Jade Andray Peralta" userId="f182c157716c95c9" providerId="LiveId" clId="{BE3F8E39-3A16-4686-ABF4-6283595F81D1}" dt="2022-06-02T04:56:27.633" v="0"/>
        <pc:sldMkLst>
          <pc:docMk/>
          <pc:sldMk cId="4211139030" sldId="274"/>
        </pc:sldMkLst>
        <pc:picChg chg="add mod">
          <ac:chgData name="Jade Andray Peralta" userId="f182c157716c95c9" providerId="LiveId" clId="{BE3F8E39-3A16-4686-ABF4-6283595F81D1}" dt="2022-06-02T04:56:27.633" v="0"/>
          <ac:picMkLst>
            <pc:docMk/>
            <pc:sldMk cId="4211139030" sldId="274"/>
            <ac:picMk id="9" creationId="{5A5DC487-4AD2-40DC-98B5-C09B578DF727}"/>
          </ac:picMkLst>
        </pc:picChg>
      </pc:sldChg>
      <pc:sldChg chg="addSp modSp modTransition">
        <pc:chgData name="Jade Andray Peralta" userId="f182c157716c95c9" providerId="LiveId" clId="{BE3F8E39-3A16-4686-ABF4-6283595F81D1}" dt="2022-06-02T04:56:27.633" v="0"/>
        <pc:sldMkLst>
          <pc:docMk/>
          <pc:sldMk cId="2808821705" sldId="275"/>
        </pc:sldMkLst>
        <pc:picChg chg="add mod">
          <ac:chgData name="Jade Andray Peralta" userId="f182c157716c95c9" providerId="LiveId" clId="{BE3F8E39-3A16-4686-ABF4-6283595F81D1}" dt="2022-06-02T04:56:27.633" v="0"/>
          <ac:picMkLst>
            <pc:docMk/>
            <pc:sldMk cId="2808821705" sldId="275"/>
            <ac:picMk id="9" creationId="{55F75D68-E5DA-4D7F-8FF4-F1276909754C}"/>
          </ac:picMkLst>
        </pc:picChg>
      </pc:sldChg>
      <pc:sldChg chg="addSp modSp modTransition">
        <pc:chgData name="Jade Andray Peralta" userId="f182c157716c95c9" providerId="LiveId" clId="{BE3F8E39-3A16-4686-ABF4-6283595F81D1}" dt="2022-06-02T04:56:27.633" v="0"/>
        <pc:sldMkLst>
          <pc:docMk/>
          <pc:sldMk cId="407468061" sldId="276"/>
        </pc:sldMkLst>
        <pc:picChg chg="add mod">
          <ac:chgData name="Jade Andray Peralta" userId="f182c157716c95c9" providerId="LiveId" clId="{BE3F8E39-3A16-4686-ABF4-6283595F81D1}" dt="2022-06-02T04:56:27.633" v="0"/>
          <ac:picMkLst>
            <pc:docMk/>
            <pc:sldMk cId="407468061" sldId="276"/>
            <ac:picMk id="9" creationId="{B31E137E-4082-477E-84BB-BD67CB6A361D}"/>
          </ac:picMkLst>
        </pc:picChg>
      </pc:sldChg>
    </pc:docChg>
  </pc:docChgLst>
  <pc:docChgLst>
    <pc:chgData name="Jade Andray Peralta" userId="f182c157716c95c9" providerId="LiveId" clId="{C84120CA-7081-424C-9E6B-1795287AB060}"/>
    <pc:docChg chg="custSel modSld modShowInfo">
      <pc:chgData name="Jade Andray Peralta" userId="f182c157716c95c9" providerId="LiveId" clId="{C84120CA-7081-424C-9E6B-1795287AB060}" dt="2022-07-13T09:14:10.371" v="23" actId="2744"/>
      <pc:docMkLst>
        <pc:docMk/>
      </pc:docMkLst>
      <pc:sldChg chg="delSp mod delAnim">
        <pc:chgData name="Jade Andray Peralta" userId="f182c157716c95c9" providerId="LiveId" clId="{C84120CA-7081-424C-9E6B-1795287AB060}" dt="2022-07-13T09:11:16.587" v="0" actId="478"/>
        <pc:sldMkLst>
          <pc:docMk/>
          <pc:sldMk cId="3039740775" sldId="256"/>
        </pc:sldMkLst>
        <pc:picChg chg="del">
          <ac:chgData name="Jade Andray Peralta" userId="f182c157716c95c9" providerId="LiveId" clId="{C84120CA-7081-424C-9E6B-1795287AB060}" dt="2022-07-13T09:11:16.587" v="0" actId="478"/>
          <ac:picMkLst>
            <pc:docMk/>
            <pc:sldMk cId="3039740775" sldId="256"/>
            <ac:picMk id="2" creationId="{38D83ED6-9C39-4427-B7EF-244DC4425EA0}"/>
          </ac:picMkLst>
        </pc:picChg>
      </pc:sldChg>
      <pc:sldChg chg="delSp mod delAnim">
        <pc:chgData name="Jade Andray Peralta" userId="f182c157716c95c9" providerId="LiveId" clId="{C84120CA-7081-424C-9E6B-1795287AB060}" dt="2022-07-13T09:11:21.940" v="1" actId="478"/>
        <pc:sldMkLst>
          <pc:docMk/>
          <pc:sldMk cId="1943974341" sldId="257"/>
        </pc:sldMkLst>
        <pc:picChg chg="del">
          <ac:chgData name="Jade Andray Peralta" userId="f182c157716c95c9" providerId="LiveId" clId="{C84120CA-7081-424C-9E6B-1795287AB060}" dt="2022-07-13T09:11:21.940" v="1" actId="478"/>
          <ac:picMkLst>
            <pc:docMk/>
            <pc:sldMk cId="1943974341" sldId="257"/>
            <ac:picMk id="9" creationId="{7B29069C-2175-4CDB-831A-1DC2FC25638A}"/>
          </ac:picMkLst>
        </pc:picChg>
      </pc:sldChg>
      <pc:sldChg chg="delSp mod delAnim">
        <pc:chgData name="Jade Andray Peralta" userId="f182c157716c95c9" providerId="LiveId" clId="{C84120CA-7081-424C-9E6B-1795287AB060}" dt="2022-07-13T09:11:26.587" v="2" actId="478"/>
        <pc:sldMkLst>
          <pc:docMk/>
          <pc:sldMk cId="1498343812" sldId="258"/>
        </pc:sldMkLst>
        <pc:picChg chg="del">
          <ac:chgData name="Jade Andray Peralta" userId="f182c157716c95c9" providerId="LiveId" clId="{C84120CA-7081-424C-9E6B-1795287AB060}" dt="2022-07-13T09:11:26.587" v="2" actId="478"/>
          <ac:picMkLst>
            <pc:docMk/>
            <pc:sldMk cId="1498343812" sldId="258"/>
            <ac:picMk id="9" creationId="{4E65192D-CA05-4697-BA04-D7EA09DD5463}"/>
          </ac:picMkLst>
        </pc:picChg>
      </pc:sldChg>
      <pc:sldChg chg="delSp mod delAnim">
        <pc:chgData name="Jade Andray Peralta" userId="f182c157716c95c9" providerId="LiveId" clId="{C84120CA-7081-424C-9E6B-1795287AB060}" dt="2022-07-13T09:11:30.800" v="3" actId="478"/>
        <pc:sldMkLst>
          <pc:docMk/>
          <pc:sldMk cId="1436982410" sldId="259"/>
        </pc:sldMkLst>
        <pc:picChg chg="del">
          <ac:chgData name="Jade Andray Peralta" userId="f182c157716c95c9" providerId="LiveId" clId="{C84120CA-7081-424C-9E6B-1795287AB060}" dt="2022-07-13T09:11:30.800" v="3" actId="478"/>
          <ac:picMkLst>
            <pc:docMk/>
            <pc:sldMk cId="1436982410" sldId="259"/>
            <ac:picMk id="10" creationId="{12E57684-8396-4E1A-806D-ADBF34612150}"/>
          </ac:picMkLst>
        </pc:picChg>
      </pc:sldChg>
      <pc:sldChg chg="delSp mod delAnim">
        <pc:chgData name="Jade Andray Peralta" userId="f182c157716c95c9" providerId="LiveId" clId="{C84120CA-7081-424C-9E6B-1795287AB060}" dt="2022-07-13T09:11:39.264" v="5" actId="478"/>
        <pc:sldMkLst>
          <pc:docMk/>
          <pc:sldMk cId="4278103337" sldId="260"/>
        </pc:sldMkLst>
        <pc:picChg chg="del">
          <ac:chgData name="Jade Andray Peralta" userId="f182c157716c95c9" providerId="LiveId" clId="{C84120CA-7081-424C-9E6B-1795287AB060}" dt="2022-07-13T09:11:39.264" v="5" actId="478"/>
          <ac:picMkLst>
            <pc:docMk/>
            <pc:sldMk cId="4278103337" sldId="260"/>
            <ac:picMk id="9" creationId="{C1DB0D24-2C03-4FC5-88DD-C7F51195D58C}"/>
          </ac:picMkLst>
        </pc:picChg>
      </pc:sldChg>
      <pc:sldChg chg="delSp mod delAnim">
        <pc:chgData name="Jade Andray Peralta" userId="f182c157716c95c9" providerId="LiveId" clId="{C84120CA-7081-424C-9E6B-1795287AB060}" dt="2022-07-13T09:11:34.892" v="4" actId="478"/>
        <pc:sldMkLst>
          <pc:docMk/>
          <pc:sldMk cId="2687215902" sldId="261"/>
        </pc:sldMkLst>
        <pc:picChg chg="del">
          <ac:chgData name="Jade Andray Peralta" userId="f182c157716c95c9" providerId="LiveId" clId="{C84120CA-7081-424C-9E6B-1795287AB060}" dt="2022-07-13T09:11:34.892" v="4" actId="478"/>
          <ac:picMkLst>
            <pc:docMk/>
            <pc:sldMk cId="2687215902" sldId="261"/>
            <ac:picMk id="10" creationId="{C7582B48-60F9-4749-A9AE-688AC3968C8B}"/>
          </ac:picMkLst>
        </pc:picChg>
      </pc:sldChg>
      <pc:sldChg chg="delSp mod delAnim">
        <pc:chgData name="Jade Andray Peralta" userId="f182c157716c95c9" providerId="LiveId" clId="{C84120CA-7081-424C-9E6B-1795287AB060}" dt="2022-07-13T09:11:43.442" v="6" actId="478"/>
        <pc:sldMkLst>
          <pc:docMk/>
          <pc:sldMk cId="885179321" sldId="262"/>
        </pc:sldMkLst>
        <pc:picChg chg="del">
          <ac:chgData name="Jade Andray Peralta" userId="f182c157716c95c9" providerId="LiveId" clId="{C84120CA-7081-424C-9E6B-1795287AB060}" dt="2022-07-13T09:11:43.442" v="6" actId="478"/>
          <ac:picMkLst>
            <pc:docMk/>
            <pc:sldMk cId="885179321" sldId="262"/>
            <ac:picMk id="10" creationId="{26FEA81A-D537-4101-A2C4-71EE6BDC7A1E}"/>
          </ac:picMkLst>
        </pc:picChg>
      </pc:sldChg>
      <pc:sldChg chg="delSp mod delAnim">
        <pc:chgData name="Jade Andray Peralta" userId="f182c157716c95c9" providerId="LiveId" clId="{C84120CA-7081-424C-9E6B-1795287AB060}" dt="2022-07-13T09:11:47.291" v="7" actId="478"/>
        <pc:sldMkLst>
          <pc:docMk/>
          <pc:sldMk cId="1744069548" sldId="263"/>
        </pc:sldMkLst>
        <pc:picChg chg="del">
          <ac:chgData name="Jade Andray Peralta" userId="f182c157716c95c9" providerId="LiveId" clId="{C84120CA-7081-424C-9E6B-1795287AB060}" dt="2022-07-13T09:11:47.291" v="7" actId="478"/>
          <ac:picMkLst>
            <pc:docMk/>
            <pc:sldMk cId="1744069548" sldId="263"/>
            <ac:picMk id="9" creationId="{1111F924-CCB4-4D99-8439-161FFADF32D7}"/>
          </ac:picMkLst>
        </pc:picChg>
      </pc:sldChg>
      <pc:sldChg chg="delSp mod delAnim">
        <pc:chgData name="Jade Andray Peralta" userId="f182c157716c95c9" providerId="LiveId" clId="{C84120CA-7081-424C-9E6B-1795287AB060}" dt="2022-07-13T09:11:52.594" v="8" actId="478"/>
        <pc:sldMkLst>
          <pc:docMk/>
          <pc:sldMk cId="1162822239" sldId="264"/>
        </pc:sldMkLst>
        <pc:picChg chg="del">
          <ac:chgData name="Jade Andray Peralta" userId="f182c157716c95c9" providerId="LiveId" clId="{C84120CA-7081-424C-9E6B-1795287AB060}" dt="2022-07-13T09:11:52.594" v="8" actId="478"/>
          <ac:picMkLst>
            <pc:docMk/>
            <pc:sldMk cId="1162822239" sldId="264"/>
            <ac:picMk id="9" creationId="{D2C897EE-2131-45AF-AE0A-A6803EF236F0}"/>
          </ac:picMkLst>
        </pc:picChg>
      </pc:sldChg>
      <pc:sldChg chg="delSp mod delAnim">
        <pc:chgData name="Jade Andray Peralta" userId="f182c157716c95c9" providerId="LiveId" clId="{C84120CA-7081-424C-9E6B-1795287AB060}" dt="2022-07-13T09:11:57.461" v="9" actId="478"/>
        <pc:sldMkLst>
          <pc:docMk/>
          <pc:sldMk cId="382364886" sldId="265"/>
        </pc:sldMkLst>
        <pc:picChg chg="del">
          <ac:chgData name="Jade Andray Peralta" userId="f182c157716c95c9" providerId="LiveId" clId="{C84120CA-7081-424C-9E6B-1795287AB060}" dt="2022-07-13T09:11:57.461" v="9" actId="478"/>
          <ac:picMkLst>
            <pc:docMk/>
            <pc:sldMk cId="382364886" sldId="265"/>
            <ac:picMk id="9" creationId="{68E64B5C-430B-4285-9F64-D0484CC6E012}"/>
          </ac:picMkLst>
        </pc:picChg>
      </pc:sldChg>
      <pc:sldChg chg="delSp mod delAnim">
        <pc:chgData name="Jade Andray Peralta" userId="f182c157716c95c9" providerId="LiveId" clId="{C84120CA-7081-424C-9E6B-1795287AB060}" dt="2022-07-13T09:12:04.920" v="10" actId="478"/>
        <pc:sldMkLst>
          <pc:docMk/>
          <pc:sldMk cId="2639353034" sldId="266"/>
        </pc:sldMkLst>
        <pc:picChg chg="del">
          <ac:chgData name="Jade Andray Peralta" userId="f182c157716c95c9" providerId="LiveId" clId="{C84120CA-7081-424C-9E6B-1795287AB060}" dt="2022-07-13T09:12:04.920" v="10" actId="478"/>
          <ac:picMkLst>
            <pc:docMk/>
            <pc:sldMk cId="2639353034" sldId="266"/>
            <ac:picMk id="9" creationId="{88707707-CD20-4B8F-AC19-647CAD093546}"/>
          </ac:picMkLst>
        </pc:picChg>
      </pc:sldChg>
      <pc:sldChg chg="delSp mod delAnim">
        <pc:chgData name="Jade Andray Peralta" userId="f182c157716c95c9" providerId="LiveId" clId="{C84120CA-7081-424C-9E6B-1795287AB060}" dt="2022-07-13T09:12:54.877" v="20" actId="478"/>
        <pc:sldMkLst>
          <pc:docMk/>
          <pc:sldMk cId="4113192715" sldId="267"/>
        </pc:sldMkLst>
        <pc:picChg chg="del">
          <ac:chgData name="Jade Andray Peralta" userId="f182c157716c95c9" providerId="LiveId" clId="{C84120CA-7081-424C-9E6B-1795287AB060}" dt="2022-07-13T09:12:54.877" v="20" actId="478"/>
          <ac:picMkLst>
            <pc:docMk/>
            <pc:sldMk cId="4113192715" sldId="267"/>
            <ac:picMk id="9" creationId="{5E3F1F74-8136-46A6-8931-13C229410706}"/>
          </ac:picMkLst>
        </pc:picChg>
      </pc:sldChg>
      <pc:sldChg chg="delSp mod delAnim">
        <pc:chgData name="Jade Andray Peralta" userId="f182c157716c95c9" providerId="LiveId" clId="{C84120CA-7081-424C-9E6B-1795287AB060}" dt="2022-07-13T09:12:12.447" v="12" actId="478"/>
        <pc:sldMkLst>
          <pc:docMk/>
          <pc:sldMk cId="3374685788" sldId="268"/>
        </pc:sldMkLst>
        <pc:picChg chg="del">
          <ac:chgData name="Jade Andray Peralta" userId="f182c157716c95c9" providerId="LiveId" clId="{C84120CA-7081-424C-9E6B-1795287AB060}" dt="2022-07-13T09:12:12.447" v="12" actId="478"/>
          <ac:picMkLst>
            <pc:docMk/>
            <pc:sldMk cId="3374685788" sldId="268"/>
            <ac:picMk id="9" creationId="{56C8BF73-8E53-40A3-B903-0DC05AE7C0BA}"/>
          </ac:picMkLst>
        </pc:picChg>
      </pc:sldChg>
      <pc:sldChg chg="delSp mod delAnim">
        <pc:chgData name="Jade Andray Peralta" userId="f182c157716c95c9" providerId="LiveId" clId="{C84120CA-7081-424C-9E6B-1795287AB060}" dt="2022-07-13T09:12:21.565" v="13" actId="478"/>
        <pc:sldMkLst>
          <pc:docMk/>
          <pc:sldMk cId="3947572163" sldId="269"/>
        </pc:sldMkLst>
        <pc:picChg chg="del">
          <ac:chgData name="Jade Andray Peralta" userId="f182c157716c95c9" providerId="LiveId" clId="{C84120CA-7081-424C-9E6B-1795287AB060}" dt="2022-07-13T09:12:21.565" v="13" actId="478"/>
          <ac:picMkLst>
            <pc:docMk/>
            <pc:sldMk cId="3947572163" sldId="269"/>
            <ac:picMk id="9" creationId="{A338EB38-6C5C-4CCC-8B3C-EE1CCBFAA2A9}"/>
          </ac:picMkLst>
        </pc:picChg>
      </pc:sldChg>
      <pc:sldChg chg="delSp mod delAnim">
        <pc:chgData name="Jade Andray Peralta" userId="f182c157716c95c9" providerId="LiveId" clId="{C84120CA-7081-424C-9E6B-1795287AB060}" dt="2022-07-13T09:12:25.474" v="14" actId="478"/>
        <pc:sldMkLst>
          <pc:docMk/>
          <pc:sldMk cId="262454243" sldId="270"/>
        </pc:sldMkLst>
        <pc:picChg chg="del">
          <ac:chgData name="Jade Andray Peralta" userId="f182c157716c95c9" providerId="LiveId" clId="{C84120CA-7081-424C-9E6B-1795287AB060}" dt="2022-07-13T09:12:25.474" v="14" actId="478"/>
          <ac:picMkLst>
            <pc:docMk/>
            <pc:sldMk cId="262454243" sldId="270"/>
            <ac:picMk id="9" creationId="{ECF9B074-4EEC-4A4B-934D-0DCF4668EAE2}"/>
          </ac:picMkLst>
        </pc:picChg>
      </pc:sldChg>
      <pc:sldChg chg="delSp mod delAnim">
        <pc:chgData name="Jade Andray Peralta" userId="f182c157716c95c9" providerId="LiveId" clId="{C84120CA-7081-424C-9E6B-1795287AB060}" dt="2022-07-13T09:12:30.725" v="15" actId="478"/>
        <pc:sldMkLst>
          <pc:docMk/>
          <pc:sldMk cId="1447280009" sldId="271"/>
        </pc:sldMkLst>
        <pc:picChg chg="del">
          <ac:chgData name="Jade Andray Peralta" userId="f182c157716c95c9" providerId="LiveId" clId="{C84120CA-7081-424C-9E6B-1795287AB060}" dt="2022-07-13T09:12:30.725" v="15" actId="478"/>
          <ac:picMkLst>
            <pc:docMk/>
            <pc:sldMk cId="1447280009" sldId="271"/>
            <ac:picMk id="9" creationId="{A21DB00D-4D47-4E68-A76B-3419D9D5ED21}"/>
          </ac:picMkLst>
        </pc:picChg>
      </pc:sldChg>
      <pc:sldChg chg="delSp mod delAnim">
        <pc:chgData name="Jade Andray Peralta" userId="f182c157716c95c9" providerId="LiveId" clId="{C84120CA-7081-424C-9E6B-1795287AB060}" dt="2022-07-13T09:12:08.244" v="11" actId="478"/>
        <pc:sldMkLst>
          <pc:docMk/>
          <pc:sldMk cId="3969907529" sldId="272"/>
        </pc:sldMkLst>
        <pc:picChg chg="del">
          <ac:chgData name="Jade Andray Peralta" userId="f182c157716c95c9" providerId="LiveId" clId="{C84120CA-7081-424C-9E6B-1795287AB060}" dt="2022-07-13T09:12:08.244" v="11" actId="478"/>
          <ac:picMkLst>
            <pc:docMk/>
            <pc:sldMk cId="3969907529" sldId="272"/>
            <ac:picMk id="9" creationId="{EBF212ED-A98E-4E07-B344-5E4AE0C2070A}"/>
          </ac:picMkLst>
        </pc:picChg>
      </pc:sldChg>
      <pc:sldChg chg="delSp mod delAnim">
        <pc:chgData name="Jade Andray Peralta" userId="f182c157716c95c9" providerId="LiveId" clId="{C84120CA-7081-424C-9E6B-1795287AB060}" dt="2022-07-13T09:12:35.119" v="16" actId="478"/>
        <pc:sldMkLst>
          <pc:docMk/>
          <pc:sldMk cId="1398165232" sldId="273"/>
        </pc:sldMkLst>
        <pc:picChg chg="del">
          <ac:chgData name="Jade Andray Peralta" userId="f182c157716c95c9" providerId="LiveId" clId="{C84120CA-7081-424C-9E6B-1795287AB060}" dt="2022-07-13T09:12:35.119" v="16" actId="478"/>
          <ac:picMkLst>
            <pc:docMk/>
            <pc:sldMk cId="1398165232" sldId="273"/>
            <ac:picMk id="10" creationId="{7AE37F10-7EC7-4F63-8610-C1A6EA3D2953}"/>
          </ac:picMkLst>
        </pc:picChg>
      </pc:sldChg>
      <pc:sldChg chg="delSp mod delAnim">
        <pc:chgData name="Jade Andray Peralta" userId="f182c157716c95c9" providerId="LiveId" clId="{C84120CA-7081-424C-9E6B-1795287AB060}" dt="2022-07-13T09:12:43.414" v="18" actId="478"/>
        <pc:sldMkLst>
          <pc:docMk/>
          <pc:sldMk cId="4211139030" sldId="274"/>
        </pc:sldMkLst>
        <pc:picChg chg="del">
          <ac:chgData name="Jade Andray Peralta" userId="f182c157716c95c9" providerId="LiveId" clId="{C84120CA-7081-424C-9E6B-1795287AB060}" dt="2022-07-13T09:12:43.414" v="18" actId="478"/>
          <ac:picMkLst>
            <pc:docMk/>
            <pc:sldMk cId="4211139030" sldId="274"/>
            <ac:picMk id="9" creationId="{5A5DC487-4AD2-40DC-98B5-C09B578DF727}"/>
          </ac:picMkLst>
        </pc:picChg>
      </pc:sldChg>
      <pc:sldChg chg="delSp mod delAnim">
        <pc:chgData name="Jade Andray Peralta" userId="f182c157716c95c9" providerId="LiveId" clId="{C84120CA-7081-424C-9E6B-1795287AB060}" dt="2022-07-13T09:12:39.004" v="17" actId="478"/>
        <pc:sldMkLst>
          <pc:docMk/>
          <pc:sldMk cId="2808821705" sldId="275"/>
        </pc:sldMkLst>
        <pc:picChg chg="del">
          <ac:chgData name="Jade Andray Peralta" userId="f182c157716c95c9" providerId="LiveId" clId="{C84120CA-7081-424C-9E6B-1795287AB060}" dt="2022-07-13T09:12:39.004" v="17" actId="478"/>
          <ac:picMkLst>
            <pc:docMk/>
            <pc:sldMk cId="2808821705" sldId="275"/>
            <ac:picMk id="9" creationId="{55F75D68-E5DA-4D7F-8FF4-F1276909754C}"/>
          </ac:picMkLst>
        </pc:picChg>
      </pc:sldChg>
      <pc:sldChg chg="delSp mod delAnim">
        <pc:chgData name="Jade Andray Peralta" userId="f182c157716c95c9" providerId="LiveId" clId="{C84120CA-7081-424C-9E6B-1795287AB060}" dt="2022-07-13T09:12:49.023" v="19" actId="478"/>
        <pc:sldMkLst>
          <pc:docMk/>
          <pc:sldMk cId="407468061" sldId="276"/>
        </pc:sldMkLst>
        <pc:picChg chg="del">
          <ac:chgData name="Jade Andray Peralta" userId="f182c157716c95c9" providerId="LiveId" clId="{C84120CA-7081-424C-9E6B-1795287AB060}" dt="2022-07-13T09:12:49.023" v="19" actId="478"/>
          <ac:picMkLst>
            <pc:docMk/>
            <pc:sldMk cId="407468061" sldId="276"/>
            <ac:picMk id="9" creationId="{B31E137E-4082-477E-84BB-BD67CB6A361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F9E7-A4A3-4BDC-B522-6079BE0DB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2F6CF-A52F-45EF-9C42-4159213BFC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A7A28B-F0CC-4CBE-AABD-A3243BAC0A18}"/>
              </a:ext>
            </a:extLst>
          </p:cNvPr>
          <p:cNvSpPr>
            <a:spLocks noGrp="1"/>
          </p:cNvSpPr>
          <p:nvPr>
            <p:ph type="dt" sz="half" idx="10"/>
          </p:nvPr>
        </p:nvSpPr>
        <p:spPr/>
        <p:txBody>
          <a:bodyPr/>
          <a:lstStyle/>
          <a:p>
            <a:fld id="{E3CBB709-10A2-41D5-AE24-2E366F6B225F}" type="datetimeFigureOut">
              <a:rPr lang="en-US" smtClean="0"/>
              <a:t>7/13/2022</a:t>
            </a:fld>
            <a:endParaRPr lang="en-US"/>
          </a:p>
        </p:txBody>
      </p:sp>
      <p:sp>
        <p:nvSpPr>
          <p:cNvPr id="5" name="Footer Placeholder 4">
            <a:extLst>
              <a:ext uri="{FF2B5EF4-FFF2-40B4-BE49-F238E27FC236}">
                <a16:creationId xmlns:a16="http://schemas.microsoft.com/office/drawing/2014/main" id="{C9B29542-4D75-444E-9515-B1EF29DBF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F20A5-A423-45FA-BDD2-6CA0A52BF832}"/>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899657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67D3-8EFB-482D-87AC-CBF4640B9A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D6E2EC-8ABA-4B1F-A2C4-45A89E897E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3C12C-6D6B-43E7-A16A-A1F9DEC2B72F}"/>
              </a:ext>
            </a:extLst>
          </p:cNvPr>
          <p:cNvSpPr>
            <a:spLocks noGrp="1"/>
          </p:cNvSpPr>
          <p:nvPr>
            <p:ph type="dt" sz="half" idx="10"/>
          </p:nvPr>
        </p:nvSpPr>
        <p:spPr/>
        <p:txBody>
          <a:bodyPr/>
          <a:lstStyle/>
          <a:p>
            <a:fld id="{E3CBB709-10A2-41D5-AE24-2E366F6B225F}" type="datetimeFigureOut">
              <a:rPr lang="en-US" smtClean="0"/>
              <a:t>7/13/2022</a:t>
            </a:fld>
            <a:endParaRPr lang="en-US"/>
          </a:p>
        </p:txBody>
      </p:sp>
      <p:sp>
        <p:nvSpPr>
          <p:cNvPr id="5" name="Footer Placeholder 4">
            <a:extLst>
              <a:ext uri="{FF2B5EF4-FFF2-40B4-BE49-F238E27FC236}">
                <a16:creationId xmlns:a16="http://schemas.microsoft.com/office/drawing/2014/main" id="{0B61E296-3F75-4079-B796-590215DAF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292F0-5D4A-4654-991B-6BF579ACEA08}"/>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315940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F5D21D-D07A-45AC-AAF2-196305751B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D2267B-22E0-40BE-8F22-30ED27DB36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DA0657-1F49-44D7-8869-2CB69B8E16F2}"/>
              </a:ext>
            </a:extLst>
          </p:cNvPr>
          <p:cNvSpPr>
            <a:spLocks noGrp="1"/>
          </p:cNvSpPr>
          <p:nvPr>
            <p:ph type="dt" sz="half" idx="10"/>
          </p:nvPr>
        </p:nvSpPr>
        <p:spPr/>
        <p:txBody>
          <a:bodyPr/>
          <a:lstStyle/>
          <a:p>
            <a:fld id="{E3CBB709-10A2-41D5-AE24-2E366F6B225F}" type="datetimeFigureOut">
              <a:rPr lang="en-US" smtClean="0"/>
              <a:t>7/13/2022</a:t>
            </a:fld>
            <a:endParaRPr lang="en-US"/>
          </a:p>
        </p:txBody>
      </p:sp>
      <p:sp>
        <p:nvSpPr>
          <p:cNvPr id="5" name="Footer Placeholder 4">
            <a:extLst>
              <a:ext uri="{FF2B5EF4-FFF2-40B4-BE49-F238E27FC236}">
                <a16:creationId xmlns:a16="http://schemas.microsoft.com/office/drawing/2014/main" id="{769B48BA-A218-4472-8CD5-C290133E32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D4B2C-CE1F-46B1-8121-39DCA07A61A9}"/>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1692397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6A90B-0AA7-471E-B33B-FD9387A1F1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6F916B-01DE-464F-B585-C86B83D19F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32680-45D9-4507-8423-8733CA65E7F9}"/>
              </a:ext>
            </a:extLst>
          </p:cNvPr>
          <p:cNvSpPr>
            <a:spLocks noGrp="1"/>
          </p:cNvSpPr>
          <p:nvPr>
            <p:ph type="dt" sz="half" idx="10"/>
          </p:nvPr>
        </p:nvSpPr>
        <p:spPr/>
        <p:txBody>
          <a:bodyPr/>
          <a:lstStyle/>
          <a:p>
            <a:fld id="{E3CBB709-10A2-41D5-AE24-2E366F6B225F}" type="datetimeFigureOut">
              <a:rPr lang="en-US" smtClean="0"/>
              <a:t>7/13/2022</a:t>
            </a:fld>
            <a:endParaRPr lang="en-US"/>
          </a:p>
        </p:txBody>
      </p:sp>
      <p:sp>
        <p:nvSpPr>
          <p:cNvPr id="5" name="Footer Placeholder 4">
            <a:extLst>
              <a:ext uri="{FF2B5EF4-FFF2-40B4-BE49-F238E27FC236}">
                <a16:creationId xmlns:a16="http://schemas.microsoft.com/office/drawing/2014/main" id="{859D9349-4C8E-4AC9-9519-1E3358979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7CD14-C736-415E-A75F-20319FDBB24E}"/>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359935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47CA4-2579-43FC-9EA4-8A0D7DFA9D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45AAED-B54E-4D8F-A7EC-BFDF5B56F2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AD3C39-85BD-4E2A-84C0-515E4CA2F3E1}"/>
              </a:ext>
            </a:extLst>
          </p:cNvPr>
          <p:cNvSpPr>
            <a:spLocks noGrp="1"/>
          </p:cNvSpPr>
          <p:nvPr>
            <p:ph type="dt" sz="half" idx="10"/>
          </p:nvPr>
        </p:nvSpPr>
        <p:spPr/>
        <p:txBody>
          <a:bodyPr/>
          <a:lstStyle/>
          <a:p>
            <a:fld id="{E3CBB709-10A2-41D5-AE24-2E366F6B225F}" type="datetimeFigureOut">
              <a:rPr lang="en-US" smtClean="0"/>
              <a:t>7/13/2022</a:t>
            </a:fld>
            <a:endParaRPr lang="en-US"/>
          </a:p>
        </p:txBody>
      </p:sp>
      <p:sp>
        <p:nvSpPr>
          <p:cNvPr id="5" name="Footer Placeholder 4">
            <a:extLst>
              <a:ext uri="{FF2B5EF4-FFF2-40B4-BE49-F238E27FC236}">
                <a16:creationId xmlns:a16="http://schemas.microsoft.com/office/drawing/2014/main" id="{87EFD61E-E2CB-416F-A161-843A13A08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B0C57-3041-46F4-AC61-1B9140C3447B}"/>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46767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E79CF-686C-4B06-87A0-15F5BEC27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7F8A61-6EFA-4B00-9356-3B397481AE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3A45E3-2B1E-4C4E-A01B-9507F52AC3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2FC52-FDA7-4D40-8A55-C579EEFBC23E}"/>
              </a:ext>
            </a:extLst>
          </p:cNvPr>
          <p:cNvSpPr>
            <a:spLocks noGrp="1"/>
          </p:cNvSpPr>
          <p:nvPr>
            <p:ph type="dt" sz="half" idx="10"/>
          </p:nvPr>
        </p:nvSpPr>
        <p:spPr/>
        <p:txBody>
          <a:bodyPr/>
          <a:lstStyle/>
          <a:p>
            <a:fld id="{E3CBB709-10A2-41D5-AE24-2E366F6B225F}" type="datetimeFigureOut">
              <a:rPr lang="en-US" smtClean="0"/>
              <a:t>7/13/2022</a:t>
            </a:fld>
            <a:endParaRPr lang="en-US"/>
          </a:p>
        </p:txBody>
      </p:sp>
      <p:sp>
        <p:nvSpPr>
          <p:cNvPr id="6" name="Footer Placeholder 5">
            <a:extLst>
              <a:ext uri="{FF2B5EF4-FFF2-40B4-BE49-F238E27FC236}">
                <a16:creationId xmlns:a16="http://schemas.microsoft.com/office/drawing/2014/main" id="{8EA75408-F869-4773-865C-83974E08E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67A9F-DA3A-4989-8B5A-CD795FB500EE}"/>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3050935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8260-50FB-4231-85D1-EFC0C1C232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2144CA-4532-4C98-9161-A56DF3533B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98D28-83CD-42C6-B131-959526A564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793BDF-56CA-4699-8224-753F5D3126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81D5D4-7DAA-4F48-AA37-3E4935D7E7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ADE7B3-F6B3-4737-863C-038CA22FE23C}"/>
              </a:ext>
            </a:extLst>
          </p:cNvPr>
          <p:cNvSpPr>
            <a:spLocks noGrp="1"/>
          </p:cNvSpPr>
          <p:nvPr>
            <p:ph type="dt" sz="half" idx="10"/>
          </p:nvPr>
        </p:nvSpPr>
        <p:spPr/>
        <p:txBody>
          <a:bodyPr/>
          <a:lstStyle/>
          <a:p>
            <a:fld id="{E3CBB709-10A2-41D5-AE24-2E366F6B225F}" type="datetimeFigureOut">
              <a:rPr lang="en-US" smtClean="0"/>
              <a:t>7/13/2022</a:t>
            </a:fld>
            <a:endParaRPr lang="en-US"/>
          </a:p>
        </p:txBody>
      </p:sp>
      <p:sp>
        <p:nvSpPr>
          <p:cNvPr id="8" name="Footer Placeholder 7">
            <a:extLst>
              <a:ext uri="{FF2B5EF4-FFF2-40B4-BE49-F238E27FC236}">
                <a16:creationId xmlns:a16="http://schemas.microsoft.com/office/drawing/2014/main" id="{C0E4BE35-ED84-40A1-8856-FCEA74A8CE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8F9766-D6B5-4D34-80D9-18068170858E}"/>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1322903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0E4E-C4DA-4E82-993F-D6BBFFB3A8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A25A9-E656-45C7-818F-DF86A584B250}"/>
              </a:ext>
            </a:extLst>
          </p:cNvPr>
          <p:cNvSpPr>
            <a:spLocks noGrp="1"/>
          </p:cNvSpPr>
          <p:nvPr>
            <p:ph type="dt" sz="half" idx="10"/>
          </p:nvPr>
        </p:nvSpPr>
        <p:spPr/>
        <p:txBody>
          <a:bodyPr/>
          <a:lstStyle/>
          <a:p>
            <a:fld id="{E3CBB709-10A2-41D5-AE24-2E366F6B225F}" type="datetimeFigureOut">
              <a:rPr lang="en-US" smtClean="0"/>
              <a:t>7/13/2022</a:t>
            </a:fld>
            <a:endParaRPr lang="en-US"/>
          </a:p>
        </p:txBody>
      </p:sp>
      <p:sp>
        <p:nvSpPr>
          <p:cNvPr id="4" name="Footer Placeholder 3">
            <a:extLst>
              <a:ext uri="{FF2B5EF4-FFF2-40B4-BE49-F238E27FC236}">
                <a16:creationId xmlns:a16="http://schemas.microsoft.com/office/drawing/2014/main" id="{B3EBFD90-DC80-4773-9DCA-420DE1EC3A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D26E62-EB21-491E-BED5-C603E02BB93E}"/>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3231109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A623DE-BB0F-46CE-A7D1-6B5A7C01F9A2}"/>
              </a:ext>
            </a:extLst>
          </p:cNvPr>
          <p:cNvSpPr>
            <a:spLocks noGrp="1"/>
          </p:cNvSpPr>
          <p:nvPr>
            <p:ph type="dt" sz="half" idx="10"/>
          </p:nvPr>
        </p:nvSpPr>
        <p:spPr/>
        <p:txBody>
          <a:bodyPr/>
          <a:lstStyle/>
          <a:p>
            <a:fld id="{E3CBB709-10A2-41D5-AE24-2E366F6B225F}" type="datetimeFigureOut">
              <a:rPr lang="en-US" smtClean="0"/>
              <a:t>7/13/2022</a:t>
            </a:fld>
            <a:endParaRPr lang="en-US"/>
          </a:p>
        </p:txBody>
      </p:sp>
      <p:sp>
        <p:nvSpPr>
          <p:cNvPr id="3" name="Footer Placeholder 2">
            <a:extLst>
              <a:ext uri="{FF2B5EF4-FFF2-40B4-BE49-F238E27FC236}">
                <a16:creationId xmlns:a16="http://schemas.microsoft.com/office/drawing/2014/main" id="{77730C1D-65DB-43A0-B7B6-675E9E1623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10AE81-8807-452F-9DFA-D56E0FB8B352}"/>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169826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9479-F487-4615-B27F-493DC943AE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1AE8EA-8D82-4709-9488-584C67734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AA193B-8E54-4776-A3F4-410A767E53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EE5828-2795-45DE-AFAE-E83FA050F5CD}"/>
              </a:ext>
            </a:extLst>
          </p:cNvPr>
          <p:cNvSpPr>
            <a:spLocks noGrp="1"/>
          </p:cNvSpPr>
          <p:nvPr>
            <p:ph type="dt" sz="half" idx="10"/>
          </p:nvPr>
        </p:nvSpPr>
        <p:spPr/>
        <p:txBody>
          <a:bodyPr/>
          <a:lstStyle/>
          <a:p>
            <a:fld id="{E3CBB709-10A2-41D5-AE24-2E366F6B225F}" type="datetimeFigureOut">
              <a:rPr lang="en-US" smtClean="0"/>
              <a:t>7/13/2022</a:t>
            </a:fld>
            <a:endParaRPr lang="en-US"/>
          </a:p>
        </p:txBody>
      </p:sp>
      <p:sp>
        <p:nvSpPr>
          <p:cNvPr id="6" name="Footer Placeholder 5">
            <a:extLst>
              <a:ext uri="{FF2B5EF4-FFF2-40B4-BE49-F238E27FC236}">
                <a16:creationId xmlns:a16="http://schemas.microsoft.com/office/drawing/2014/main" id="{13F519FC-BDF7-4FA5-AF54-4E8FCCE4DE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DB31F-201F-48B1-B91B-91FCECBC52AA}"/>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4105459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B5FE1-4C42-429A-9061-792AF9A44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DC80D3-05FF-4A84-8461-6841BF6C4D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C5F88D-1FA1-4C2F-A04E-EB639138D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5E9DB0-D856-4722-87DA-4618B9DF9731}"/>
              </a:ext>
            </a:extLst>
          </p:cNvPr>
          <p:cNvSpPr>
            <a:spLocks noGrp="1"/>
          </p:cNvSpPr>
          <p:nvPr>
            <p:ph type="dt" sz="half" idx="10"/>
          </p:nvPr>
        </p:nvSpPr>
        <p:spPr/>
        <p:txBody>
          <a:bodyPr/>
          <a:lstStyle/>
          <a:p>
            <a:fld id="{E3CBB709-10A2-41D5-AE24-2E366F6B225F}" type="datetimeFigureOut">
              <a:rPr lang="en-US" smtClean="0"/>
              <a:t>7/13/2022</a:t>
            </a:fld>
            <a:endParaRPr lang="en-US"/>
          </a:p>
        </p:txBody>
      </p:sp>
      <p:sp>
        <p:nvSpPr>
          <p:cNvPr id="6" name="Footer Placeholder 5">
            <a:extLst>
              <a:ext uri="{FF2B5EF4-FFF2-40B4-BE49-F238E27FC236}">
                <a16:creationId xmlns:a16="http://schemas.microsoft.com/office/drawing/2014/main" id="{A7EF6E96-213D-408C-BA72-FFC753425B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724686-1E73-428F-B4FF-266B8D28F895}"/>
              </a:ext>
            </a:extLst>
          </p:cNvPr>
          <p:cNvSpPr>
            <a:spLocks noGrp="1"/>
          </p:cNvSpPr>
          <p:nvPr>
            <p:ph type="sldNum" sz="quarter" idx="12"/>
          </p:nvPr>
        </p:nvSpPr>
        <p:spPr/>
        <p:txBody>
          <a:bodyPr/>
          <a:lstStyle/>
          <a:p>
            <a:fld id="{61D07A4C-A2E2-4E1B-BA3D-44D6852EA9EC}" type="slidenum">
              <a:rPr lang="en-US" smtClean="0"/>
              <a:t>‹#›</a:t>
            </a:fld>
            <a:endParaRPr lang="en-US"/>
          </a:p>
        </p:txBody>
      </p:sp>
    </p:spTree>
    <p:extLst>
      <p:ext uri="{BB962C8B-B14F-4D97-AF65-F5344CB8AC3E}">
        <p14:creationId xmlns:p14="http://schemas.microsoft.com/office/powerpoint/2010/main" val="235779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0EF164-966A-42F6-A8E8-D554929733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B3BB35-E34B-4944-A314-4BA5593416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15CF4-8D70-4935-AE06-E966B663D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BB709-10A2-41D5-AE24-2E366F6B225F}" type="datetimeFigureOut">
              <a:rPr lang="en-US" smtClean="0"/>
              <a:t>7/13/2022</a:t>
            </a:fld>
            <a:endParaRPr lang="en-US"/>
          </a:p>
        </p:txBody>
      </p:sp>
      <p:sp>
        <p:nvSpPr>
          <p:cNvPr id="5" name="Footer Placeholder 4">
            <a:extLst>
              <a:ext uri="{FF2B5EF4-FFF2-40B4-BE49-F238E27FC236}">
                <a16:creationId xmlns:a16="http://schemas.microsoft.com/office/drawing/2014/main" id="{95C53319-3C53-4C7B-83F7-05CD45350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1FB04D-5C45-438A-AEEB-87BCA79EB9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07A4C-A2E2-4E1B-BA3D-44D6852EA9EC}" type="slidenum">
              <a:rPr lang="en-US" smtClean="0"/>
              <a:t>‹#›</a:t>
            </a:fld>
            <a:endParaRPr lang="en-US"/>
          </a:p>
        </p:txBody>
      </p:sp>
    </p:spTree>
    <p:extLst>
      <p:ext uri="{BB962C8B-B14F-4D97-AF65-F5344CB8AC3E}">
        <p14:creationId xmlns:p14="http://schemas.microsoft.com/office/powerpoint/2010/main" val="1592046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jp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8.png"/><Relationship Id="rId11" Type="http://schemas.openxmlformats.org/officeDocument/2006/relationships/image" Target="../media/image4.png"/><Relationship Id="rId5" Type="http://schemas.openxmlformats.org/officeDocument/2006/relationships/image" Target="../media/image17.jpg"/><Relationship Id="rId10" Type="http://schemas.openxmlformats.org/officeDocument/2006/relationships/image" Target="../media/image21.png"/><Relationship Id="rId4" Type="http://schemas.openxmlformats.org/officeDocument/2006/relationships/image" Target="../media/image16.png"/><Relationship Id="rId9" Type="http://schemas.microsoft.com/office/2007/relationships/hdphoto" Target="../media/hdphoto6.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jpg"/><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jpg"/><Relationship Id="rId10" Type="http://schemas.openxmlformats.org/officeDocument/2006/relationships/image" Target="../media/image21.png"/><Relationship Id="rId4" Type="http://schemas.openxmlformats.org/officeDocument/2006/relationships/image" Target="../media/image16.png"/><Relationship Id="rId9" Type="http://schemas.microsoft.com/office/2007/relationships/hdphoto" Target="../media/hdphoto6.wdp"/></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g"/><Relationship Id="rId7" Type="http://schemas.microsoft.com/office/2007/relationships/hdphoto" Target="../media/hdphoto2.wdp"/><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24.png"/><Relationship Id="rId4" Type="http://schemas.microsoft.com/office/2007/relationships/hdphoto" Target="../media/hdphoto7.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9.wdp"/></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9.wdp"/></Relationships>
</file>

<file path=ppt/slides/_rels/slide1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24.png"/><Relationship Id="rId10" Type="http://schemas.openxmlformats.org/officeDocument/2006/relationships/image" Target="../media/image27.png"/><Relationship Id="rId4" Type="http://schemas.microsoft.com/office/2007/relationships/hdphoto" Target="../media/hdphoto7.wdp"/><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24.png"/><Relationship Id="rId4" Type="http://schemas.microsoft.com/office/2007/relationships/hdphoto" Target="../media/hdphoto7.wdp"/><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9.wdp"/></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g"/><Relationship Id="rId7" Type="http://schemas.microsoft.com/office/2007/relationships/hdphoto" Target="../media/hdphoto2.wdp"/><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12.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7" Type="http://schemas.microsoft.com/office/2007/relationships/hdphoto" Target="../media/hdphoto5.wdp"/><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png"/><Relationship Id="rId5" Type="http://schemas.microsoft.com/office/2007/relationships/hdphoto" Target="../media/hdphoto5.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7BC31C1-D2CA-4165-B2BC-8534E597D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680" y="0"/>
            <a:ext cx="6235833" cy="6858000"/>
          </a:xfrm>
          <a:prstGeom prst="rect">
            <a:avLst/>
          </a:prstGeom>
        </p:spPr>
      </p:pic>
      <p:pic>
        <p:nvPicPr>
          <p:cNvPr id="5" name="Picture 4">
            <a:extLst>
              <a:ext uri="{FF2B5EF4-FFF2-40B4-BE49-F238E27FC236}">
                <a16:creationId xmlns:a16="http://schemas.microsoft.com/office/drawing/2014/main" id="{778D2AB1-7722-4426-909F-61F3D66658CD}"/>
              </a:ext>
            </a:extLst>
          </p:cNvPr>
          <p:cNvPicPr>
            <a:picLocks noChangeAspect="1"/>
          </p:cNvPicPr>
          <p:nvPr/>
        </p:nvPicPr>
        <p:blipFill rotWithShape="1">
          <a:blip r:embed="rId4">
            <a:extLst>
              <a:ext uri="{28A0092B-C50C-407E-A947-70E740481C1C}">
                <a14:useLocalDpi xmlns:a14="http://schemas.microsoft.com/office/drawing/2010/main" val="0"/>
              </a:ext>
            </a:extLst>
          </a:blip>
          <a:srcRect b="6795"/>
          <a:stretch/>
        </p:blipFill>
        <p:spPr>
          <a:xfrm>
            <a:off x="-311153" y="1"/>
            <a:ext cx="5731017" cy="6858000"/>
          </a:xfrm>
          <a:prstGeom prst="rect">
            <a:avLst/>
          </a:prstGeom>
        </p:spPr>
      </p:pic>
      <p:pic>
        <p:nvPicPr>
          <p:cNvPr id="33" name="Picture 32">
            <a:extLst>
              <a:ext uri="{FF2B5EF4-FFF2-40B4-BE49-F238E27FC236}">
                <a16:creationId xmlns:a16="http://schemas.microsoft.com/office/drawing/2014/main" id="{DD117D68-2A77-4FCE-BD93-EAB0135D6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3" y="0"/>
            <a:ext cx="6235833" cy="6858000"/>
          </a:xfrm>
          <a:prstGeom prst="rect">
            <a:avLst/>
          </a:prstGeom>
        </p:spPr>
      </p:pic>
      <p:sp>
        <p:nvSpPr>
          <p:cNvPr id="7" name="TextBox 6">
            <a:extLst>
              <a:ext uri="{FF2B5EF4-FFF2-40B4-BE49-F238E27FC236}">
                <a16:creationId xmlns:a16="http://schemas.microsoft.com/office/drawing/2014/main" id="{B6F20B4B-886C-444E-8592-44EB0A7292A7}"/>
              </a:ext>
            </a:extLst>
          </p:cNvPr>
          <p:cNvSpPr txBox="1"/>
          <p:nvPr/>
        </p:nvSpPr>
        <p:spPr>
          <a:xfrm>
            <a:off x="6429496" y="3223250"/>
            <a:ext cx="3428222" cy="1200329"/>
          </a:xfrm>
          <a:prstGeom prst="rect">
            <a:avLst/>
          </a:prstGeom>
          <a:noFill/>
        </p:spPr>
        <p:txBody>
          <a:bodyPr wrap="square">
            <a:spAutoFit/>
          </a:bodyPr>
          <a:lstStyle/>
          <a:p>
            <a:r>
              <a:rPr lang="en-PH" sz="7200" dirty="0">
                <a:solidFill>
                  <a:schemeClr val="tx1">
                    <a:lumMod val="85000"/>
                    <a:lumOff val="15000"/>
                  </a:schemeClr>
                </a:solidFill>
                <a:effectLst/>
                <a:latin typeface="Quentin" panose="02000506000000020002" pitchFamily="50" charset="0"/>
                <a:ea typeface="Arial" panose="020B0604020202020204" pitchFamily="34" charset="0"/>
              </a:rPr>
              <a:t>Female</a:t>
            </a:r>
            <a:endParaRPr lang="en-US" sz="8000" dirty="0">
              <a:solidFill>
                <a:schemeClr val="tx1">
                  <a:lumMod val="85000"/>
                  <a:lumOff val="15000"/>
                </a:schemeClr>
              </a:solidFill>
              <a:latin typeface="Quentin" panose="02000506000000020002" pitchFamily="50" charset="0"/>
            </a:endParaRPr>
          </a:p>
        </p:txBody>
      </p:sp>
      <p:sp>
        <p:nvSpPr>
          <p:cNvPr id="9" name="TextBox 8">
            <a:extLst>
              <a:ext uri="{FF2B5EF4-FFF2-40B4-BE49-F238E27FC236}">
                <a16:creationId xmlns:a16="http://schemas.microsoft.com/office/drawing/2014/main" id="{A7FEC7AE-681C-47C6-86D6-2E11C602A46D}"/>
              </a:ext>
            </a:extLst>
          </p:cNvPr>
          <p:cNvSpPr txBox="1"/>
          <p:nvPr/>
        </p:nvSpPr>
        <p:spPr>
          <a:xfrm>
            <a:off x="5494399" y="2456373"/>
            <a:ext cx="5502024" cy="830997"/>
          </a:xfrm>
          <a:prstGeom prst="rect">
            <a:avLst/>
          </a:prstGeom>
          <a:noFill/>
        </p:spPr>
        <p:txBody>
          <a:bodyPr wrap="square">
            <a:spAutoFit/>
          </a:bodyPr>
          <a:lstStyle/>
          <a:p>
            <a:pPr algn="ctr"/>
            <a:r>
              <a:rPr lang="en-PH" sz="2400" dirty="0">
                <a:solidFill>
                  <a:schemeClr val="tx1">
                    <a:lumMod val="85000"/>
                    <a:lumOff val="15000"/>
                  </a:schemeClr>
                </a:solidFill>
                <a:effectLst/>
                <a:latin typeface="Playfair Display" pitchFamily="2" charset="0"/>
                <a:ea typeface="Arial" panose="020B0604020202020204" pitchFamily="34" charset="0"/>
              </a:rPr>
              <a:t>Feedback  Mechanisms  Involved  in </a:t>
            </a:r>
          </a:p>
          <a:p>
            <a:pPr algn="ctr"/>
            <a:r>
              <a:rPr lang="en-PH" sz="2400" dirty="0">
                <a:solidFill>
                  <a:schemeClr val="tx1">
                    <a:lumMod val="85000"/>
                    <a:lumOff val="15000"/>
                  </a:schemeClr>
                </a:solidFill>
                <a:effectLst/>
                <a:latin typeface="Playfair Display" pitchFamily="2" charset="0"/>
                <a:ea typeface="Arial" panose="020B0604020202020204" pitchFamily="34" charset="0"/>
              </a:rPr>
              <a:t>Regulating Processes in </a:t>
            </a:r>
            <a:r>
              <a:rPr lang="en-PH" sz="2400" dirty="0">
                <a:solidFill>
                  <a:schemeClr val="tx1">
                    <a:lumMod val="85000"/>
                    <a:lumOff val="15000"/>
                  </a:schemeClr>
                </a:solidFill>
                <a:latin typeface="Playfair Display" pitchFamily="2" charset="0"/>
                <a:ea typeface="Arial" panose="020B0604020202020204" pitchFamily="34" charset="0"/>
              </a:rPr>
              <a:t>t</a:t>
            </a:r>
            <a:r>
              <a:rPr lang="en-PH" sz="2400" dirty="0">
                <a:solidFill>
                  <a:schemeClr val="tx1">
                    <a:lumMod val="85000"/>
                    <a:lumOff val="15000"/>
                  </a:schemeClr>
                </a:solidFill>
                <a:effectLst/>
                <a:latin typeface="Playfair Display" pitchFamily="2" charset="0"/>
                <a:ea typeface="Arial" panose="020B0604020202020204" pitchFamily="34" charset="0"/>
              </a:rPr>
              <a:t>he </a:t>
            </a:r>
            <a:endParaRPr lang="en-US" sz="24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C2267F35-7470-4E68-8052-562BECD0099A}"/>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p:blipFill>
        <p:spPr>
          <a:xfrm rot="20731744">
            <a:off x="359580" y="2800030"/>
            <a:ext cx="4193095" cy="2730573"/>
          </a:xfrm>
          <a:prstGeom prst="rect">
            <a:avLst/>
          </a:prstGeom>
        </p:spPr>
      </p:pic>
      <p:sp>
        <p:nvSpPr>
          <p:cNvPr id="13" name="TextBox 12">
            <a:extLst>
              <a:ext uri="{FF2B5EF4-FFF2-40B4-BE49-F238E27FC236}">
                <a16:creationId xmlns:a16="http://schemas.microsoft.com/office/drawing/2014/main" id="{6D764797-CBD5-4498-B394-C592E62EE8FB}"/>
              </a:ext>
            </a:extLst>
          </p:cNvPr>
          <p:cNvSpPr txBox="1"/>
          <p:nvPr/>
        </p:nvSpPr>
        <p:spPr>
          <a:xfrm rot="21445506">
            <a:off x="4838877" y="3953371"/>
            <a:ext cx="7181322" cy="1015663"/>
          </a:xfrm>
          <a:prstGeom prst="rect">
            <a:avLst/>
          </a:prstGeom>
          <a:noFill/>
        </p:spPr>
        <p:txBody>
          <a:bodyPr wrap="square">
            <a:spAutoFit/>
          </a:bodyPr>
          <a:lstStyle/>
          <a:p>
            <a:r>
              <a:rPr lang="en-PH" sz="6000" dirty="0">
                <a:solidFill>
                  <a:schemeClr val="tx1">
                    <a:lumMod val="85000"/>
                    <a:lumOff val="15000"/>
                  </a:schemeClr>
                </a:solidFill>
                <a:effectLst/>
                <a:latin typeface="Quentin" panose="02000506000000020002" pitchFamily="50" charset="0"/>
                <a:ea typeface="Arial" panose="020B0604020202020204" pitchFamily="34" charset="0"/>
              </a:rPr>
              <a:t>Reproductive </a:t>
            </a:r>
            <a:r>
              <a:rPr kumimoji="0" lang="en-PH" sz="6000" b="0" i="0" u="none" strike="noStrike" kern="1200" cap="none" spc="0" normalizeH="0" baseline="0" noProof="0" dirty="0">
                <a:ln>
                  <a:noFill/>
                </a:ln>
                <a:solidFill>
                  <a:schemeClr val="tx1">
                    <a:lumMod val="85000"/>
                    <a:lumOff val="15000"/>
                  </a:schemeClr>
                </a:solidFill>
                <a:effectLst/>
                <a:uLnTx/>
                <a:uFillTx/>
                <a:latin typeface="Quentin" panose="02000506000000020002" pitchFamily="50" charset="0"/>
                <a:ea typeface="Arial" panose="020B0604020202020204" pitchFamily="34" charset="0"/>
              </a:rPr>
              <a:t>System</a:t>
            </a:r>
            <a:endParaRPr lang="en-US" sz="1400" dirty="0">
              <a:solidFill>
                <a:schemeClr val="tx1">
                  <a:lumMod val="85000"/>
                  <a:lumOff val="15000"/>
                </a:schemeClr>
              </a:solidFill>
              <a:latin typeface="Quentin" panose="02000506000000020002" pitchFamily="50" charset="0"/>
            </a:endParaRPr>
          </a:p>
        </p:txBody>
      </p:sp>
      <p:grpSp>
        <p:nvGrpSpPr>
          <p:cNvPr id="21" name="Group 20">
            <a:extLst>
              <a:ext uri="{FF2B5EF4-FFF2-40B4-BE49-F238E27FC236}">
                <a16:creationId xmlns:a16="http://schemas.microsoft.com/office/drawing/2014/main" id="{D3C6E718-39C5-4F65-888F-9A5AAAEA18D8}"/>
              </a:ext>
            </a:extLst>
          </p:cNvPr>
          <p:cNvGrpSpPr/>
          <p:nvPr/>
        </p:nvGrpSpPr>
        <p:grpSpPr>
          <a:xfrm>
            <a:off x="6461882" y="738369"/>
            <a:ext cx="3628943" cy="3011373"/>
            <a:chOff x="5725925" y="2819834"/>
            <a:chExt cx="4371495" cy="3457641"/>
          </a:xfrm>
          <a:effectLst/>
        </p:grpSpPr>
        <p:pic>
          <p:nvPicPr>
            <p:cNvPr id="22" name="Picture 21">
              <a:extLst>
                <a:ext uri="{FF2B5EF4-FFF2-40B4-BE49-F238E27FC236}">
                  <a16:creationId xmlns:a16="http://schemas.microsoft.com/office/drawing/2014/main" id="{1F0586D9-6A41-47EE-90EB-341FB2A933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09724" flipH="1">
              <a:off x="5725925" y="2819834"/>
              <a:ext cx="4279924" cy="3457641"/>
            </a:xfrm>
            <a:prstGeom prst="rect">
              <a:avLst/>
            </a:prstGeom>
            <a:effectLst/>
          </p:spPr>
        </p:pic>
        <p:sp>
          <p:nvSpPr>
            <p:cNvPr id="23" name="TextBox 22">
              <a:extLst>
                <a:ext uri="{FF2B5EF4-FFF2-40B4-BE49-F238E27FC236}">
                  <a16:creationId xmlns:a16="http://schemas.microsoft.com/office/drawing/2014/main" id="{B23CEE73-F006-4424-9FCA-0DFDD676F0F5}"/>
                </a:ext>
              </a:extLst>
            </p:cNvPr>
            <p:cNvSpPr txBox="1"/>
            <p:nvPr/>
          </p:nvSpPr>
          <p:spPr>
            <a:xfrm rot="21469154">
              <a:off x="6600668" y="4236218"/>
              <a:ext cx="3496752" cy="388726"/>
            </a:xfrm>
            <a:prstGeom prst="rect">
              <a:avLst/>
            </a:prstGeom>
            <a:noFill/>
          </p:spPr>
          <p:txBody>
            <a:bodyPr wrap="square" rtlCol="0">
              <a:spAutoFit/>
            </a:bodyPr>
            <a:lstStyle/>
            <a:p>
              <a:r>
                <a:rPr kumimoji="0" lang="en-US" sz="1600" b="0" i="0" u="none" strike="noStrike" kern="1200" cap="none" spc="-300" normalizeH="0" baseline="0" noProof="0" dirty="0">
                  <a:ln>
                    <a:noFill/>
                  </a:ln>
                  <a:solidFill>
                    <a:prstClr val="black">
                      <a:lumMod val="75000"/>
                      <a:lumOff val="25000"/>
                    </a:prstClr>
                  </a:solidFill>
                  <a:uLnTx/>
                  <a:uFillTx/>
                  <a:latin typeface="Leah Gaviota Thin" panose="02000500000000000000" pitchFamily="2" charset="0"/>
                  <a:ea typeface="+mn-ea"/>
                  <a:cs typeface="+mn-cs"/>
                </a:rPr>
                <a:t>COMPETENCY 1:</a:t>
              </a:r>
              <a:endParaRPr lang="en-US" sz="3600" dirty="0">
                <a:solidFill>
                  <a:srgbClr val="5B5B5B"/>
                </a:solidFill>
                <a:latin typeface="Holimount" panose="02000600000000000000" pitchFamily="50" charset="0"/>
                <a:ea typeface="South East" panose="02000500000000000000" pitchFamily="2" charset="0"/>
              </a:endParaRPr>
            </a:p>
          </p:txBody>
        </p:sp>
      </p:grpSp>
    </p:spTree>
    <p:custDataLst>
      <p:tags r:id="rId1"/>
    </p:custDataLst>
    <p:extLst>
      <p:ext uri="{BB962C8B-B14F-4D97-AF65-F5344CB8AC3E}">
        <p14:creationId xmlns:p14="http://schemas.microsoft.com/office/powerpoint/2010/main" val="3039740775"/>
      </p:ext>
    </p:extLst>
  </p:cSld>
  <p:clrMapOvr>
    <a:masterClrMapping/>
  </p:clrMapOvr>
  <mc:AlternateContent xmlns:mc="http://schemas.openxmlformats.org/markup-compatibility/2006" xmlns:p14="http://schemas.microsoft.com/office/powerpoint/2010/main">
    <mc:Choice Requires="p14">
      <p:transition spd="slow" p14:dur="2000" advTm="5911"/>
    </mc:Choice>
    <mc:Fallback xmlns="">
      <p:transition spd="slow" advTm="59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22" name="Picture 21">
            <a:extLst>
              <a:ext uri="{FF2B5EF4-FFF2-40B4-BE49-F238E27FC236}">
                <a16:creationId xmlns:a16="http://schemas.microsoft.com/office/drawing/2014/main" id="{054567E3-534F-4350-8CFB-3C7C9FC7A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61" y="-50849"/>
            <a:ext cx="2648086" cy="2736356"/>
          </a:xfrm>
          <a:prstGeom prst="rect">
            <a:avLst/>
          </a:prstGeom>
        </p:spPr>
      </p:pic>
      <p:pic>
        <p:nvPicPr>
          <p:cNvPr id="11" name="Picture 10">
            <a:extLst>
              <a:ext uri="{FF2B5EF4-FFF2-40B4-BE49-F238E27FC236}">
                <a16:creationId xmlns:a16="http://schemas.microsoft.com/office/drawing/2014/main" id="{30E283B6-B4DD-41C2-BAB0-E80FA62B5480}"/>
              </a:ext>
            </a:extLst>
          </p:cNvPr>
          <p:cNvPicPr>
            <a:picLocks noChangeAspect="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b="4301"/>
          <a:stretch/>
        </p:blipFill>
        <p:spPr>
          <a:xfrm>
            <a:off x="1012237" y="3627342"/>
            <a:ext cx="3213994" cy="4101011"/>
          </a:xfrm>
          <a:prstGeom prst="rect">
            <a:avLst/>
          </a:prstGeom>
        </p:spPr>
      </p:pic>
      <p:pic>
        <p:nvPicPr>
          <p:cNvPr id="41" name="Picture 40">
            <a:extLst>
              <a:ext uri="{FF2B5EF4-FFF2-40B4-BE49-F238E27FC236}">
                <a16:creationId xmlns:a16="http://schemas.microsoft.com/office/drawing/2014/main" id="{74943A71-45B8-4BE3-853B-4E3A201D19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48609">
            <a:off x="3668886" y="4913788"/>
            <a:ext cx="1632964" cy="1820754"/>
          </a:xfrm>
          <a:prstGeom prst="rect">
            <a:avLst/>
          </a:prstGeom>
        </p:spPr>
      </p:pic>
      <p:pic>
        <p:nvPicPr>
          <p:cNvPr id="38" name="Picture 37">
            <a:extLst>
              <a:ext uri="{FF2B5EF4-FFF2-40B4-BE49-F238E27FC236}">
                <a16:creationId xmlns:a16="http://schemas.microsoft.com/office/drawing/2014/main" id="{BF506F5A-55CC-4078-942E-2F2B3F62ED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039820">
            <a:off x="-1793380" y="1883764"/>
            <a:ext cx="5920976" cy="5166131"/>
          </a:xfrm>
          <a:prstGeom prst="rect">
            <a:avLst/>
          </a:prstGeom>
          <a:effectLst>
            <a:outerShdw blurRad="50800" dist="38100" dir="2700000" algn="tl" rotWithShape="0">
              <a:prstClr val="black">
                <a:alpha val="40000"/>
              </a:prstClr>
            </a:outerShdw>
          </a:effectLst>
        </p:spPr>
      </p:pic>
      <p:grpSp>
        <p:nvGrpSpPr>
          <p:cNvPr id="15" name="Group 14">
            <a:extLst>
              <a:ext uri="{FF2B5EF4-FFF2-40B4-BE49-F238E27FC236}">
                <a16:creationId xmlns:a16="http://schemas.microsoft.com/office/drawing/2014/main" id="{D07EA2CB-E514-49F7-911A-B1CCFE16F5E5}"/>
              </a:ext>
            </a:extLst>
          </p:cNvPr>
          <p:cNvGrpSpPr/>
          <p:nvPr/>
        </p:nvGrpSpPr>
        <p:grpSpPr>
          <a:xfrm>
            <a:off x="1148921" y="1220893"/>
            <a:ext cx="5019674" cy="4339771"/>
            <a:chOff x="1076326" y="1422400"/>
            <a:chExt cx="5019674" cy="4339771"/>
          </a:xfrm>
          <a:effectLst>
            <a:outerShdw blurRad="50800" dist="38100" dir="8100000" algn="tr" rotWithShape="0">
              <a:prstClr val="black">
                <a:alpha val="40000"/>
              </a:prstClr>
            </a:outerShdw>
          </a:effectLst>
        </p:grpSpPr>
        <p:sp>
          <p:nvSpPr>
            <p:cNvPr id="14" name="Rectangle 13">
              <a:extLst>
                <a:ext uri="{FF2B5EF4-FFF2-40B4-BE49-F238E27FC236}">
                  <a16:creationId xmlns:a16="http://schemas.microsoft.com/office/drawing/2014/main" id="{F1AF9052-EE03-4F77-AC22-4CEDB9067A7B}"/>
                </a:ext>
              </a:extLst>
            </p:cNvPr>
            <p:cNvSpPr/>
            <p:nvPr/>
          </p:nvSpPr>
          <p:spPr>
            <a:xfrm>
              <a:off x="1076326" y="1422400"/>
              <a:ext cx="5019674" cy="433977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4C6BA18-BC27-4F29-BCC2-76A4C192E94A}"/>
                </a:ext>
              </a:extLst>
            </p:cNvPr>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238557" y="1592871"/>
              <a:ext cx="4840346" cy="4019550"/>
            </a:xfrm>
            <a:prstGeom prst="rect">
              <a:avLst/>
            </a:prstGeom>
            <a:effectLst/>
          </p:spPr>
        </p:pic>
      </p:grpSp>
      <p:pic>
        <p:nvPicPr>
          <p:cNvPr id="19" name="Picture 2" descr="tape overlay maskingtape 316065359152211 by @toniyvonnerae">
            <a:extLst>
              <a:ext uri="{FF2B5EF4-FFF2-40B4-BE49-F238E27FC236}">
                <a16:creationId xmlns:a16="http://schemas.microsoft.com/office/drawing/2014/main" id="{4F4675D5-422A-42C8-8D08-FE5FF13076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800000">
            <a:off x="2712943" y="-11419"/>
            <a:ext cx="2265830" cy="24646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30FC5481-2E69-4579-A7B5-141BDA1D33F8}"/>
              </a:ext>
            </a:extLst>
          </p:cNvPr>
          <p:cNvGrpSpPr/>
          <p:nvPr/>
        </p:nvGrpSpPr>
        <p:grpSpPr>
          <a:xfrm>
            <a:off x="6447906" y="2502496"/>
            <a:ext cx="5450141" cy="1293179"/>
            <a:chOff x="500499" y="4133182"/>
            <a:chExt cx="4573508" cy="1114817"/>
          </a:xfrm>
        </p:grpSpPr>
        <p:pic>
          <p:nvPicPr>
            <p:cNvPr id="26" name="Picture 25">
              <a:extLst>
                <a:ext uri="{FF2B5EF4-FFF2-40B4-BE49-F238E27FC236}">
                  <a16:creationId xmlns:a16="http://schemas.microsoft.com/office/drawing/2014/main" id="{A601348B-0E40-4BDD-AEA8-2189EB099C8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33987" b="33271"/>
            <a:stretch/>
          </p:blipFill>
          <p:spPr>
            <a:xfrm rot="21424780" flipH="1">
              <a:off x="500499" y="4133182"/>
              <a:ext cx="4325699" cy="1114817"/>
            </a:xfrm>
            <a:prstGeom prst="rect">
              <a:avLst/>
            </a:prstGeom>
            <a:effectLst/>
          </p:spPr>
        </p:pic>
        <p:sp>
          <p:nvSpPr>
            <p:cNvPr id="27" name="TextBox 26">
              <a:extLst>
                <a:ext uri="{FF2B5EF4-FFF2-40B4-BE49-F238E27FC236}">
                  <a16:creationId xmlns:a16="http://schemas.microsoft.com/office/drawing/2014/main" id="{3AD9C274-B997-47CC-B405-F0087EC18330}"/>
                </a:ext>
              </a:extLst>
            </p:cNvPr>
            <p:cNvSpPr txBox="1"/>
            <p:nvPr/>
          </p:nvSpPr>
          <p:spPr>
            <a:xfrm>
              <a:off x="726462" y="4405041"/>
              <a:ext cx="4347545" cy="344925"/>
            </a:xfrm>
            <a:prstGeom prst="rect">
              <a:avLst/>
            </a:prstGeom>
            <a:noFill/>
          </p:spPr>
          <p:txBody>
            <a:bodyPr wrap="square">
              <a:spAutoFit/>
            </a:bodyPr>
            <a:lstStyle/>
            <a:p>
              <a:pPr marL="0" marR="0" algn="just">
                <a:spcBef>
                  <a:spcPts val="0"/>
                </a:spcBef>
                <a:spcAft>
                  <a:spcPts val="0"/>
                </a:spcAft>
              </a:pPr>
              <a:r>
                <a:rPr lang="en-US" sz="2000" b="1" dirty="0">
                  <a:solidFill>
                    <a:schemeClr val="tx1">
                      <a:lumMod val="85000"/>
                      <a:lumOff val="15000"/>
                    </a:schemeClr>
                  </a:solidFill>
                  <a:latin typeface="Playfair Display" pitchFamily="2" charset="0"/>
                  <a:ea typeface="Arial" panose="020B0604020202020204" pitchFamily="34" charset="0"/>
                </a:rPr>
                <a:t>The Negative Feedback Mechanism</a:t>
              </a:r>
              <a:endParaRPr lang="en-US" sz="1400" b="1" dirty="0">
                <a:solidFill>
                  <a:schemeClr val="tx1">
                    <a:lumMod val="85000"/>
                    <a:lumOff val="15000"/>
                  </a:schemeClr>
                </a:solidFill>
                <a:effectLst/>
                <a:latin typeface="Playfair Display" pitchFamily="2" charset="0"/>
                <a:ea typeface="Calibri" panose="020F0502020204030204" pitchFamily="34" charset="0"/>
              </a:endParaRPr>
            </a:p>
          </p:txBody>
        </p:sp>
      </p:grpSp>
      <p:sp>
        <p:nvSpPr>
          <p:cNvPr id="28" name="TextBox 27">
            <a:extLst>
              <a:ext uri="{FF2B5EF4-FFF2-40B4-BE49-F238E27FC236}">
                <a16:creationId xmlns:a16="http://schemas.microsoft.com/office/drawing/2014/main" id="{62C6C0F9-ADA4-4812-8398-201613764B4E}"/>
              </a:ext>
            </a:extLst>
          </p:cNvPr>
          <p:cNvSpPr txBox="1"/>
          <p:nvPr/>
        </p:nvSpPr>
        <p:spPr>
          <a:xfrm>
            <a:off x="6448157" y="1624462"/>
            <a:ext cx="5333791" cy="686574"/>
          </a:xfrm>
          <a:prstGeom prst="roundRect">
            <a:avLst>
              <a:gd name="adj" fmla="val 26061"/>
            </a:avLst>
          </a:prstGeom>
          <a:noFill/>
          <a:ln w="6350">
            <a:solidFill>
              <a:schemeClr val="tx1">
                <a:lumMod val="50000"/>
                <a:lumOff val="50000"/>
              </a:schemeClr>
            </a:solidFill>
          </a:ln>
        </p:spPr>
        <p:txBody>
          <a:bodyPr wrap="square">
            <a:spAutoFit/>
          </a:bodyPr>
          <a:lstStyle/>
          <a:p>
            <a:pPr marL="0" marR="0" algn="ctr">
              <a:spcBef>
                <a:spcPts val="0"/>
              </a:spcBef>
              <a:spcAft>
                <a:spcPts val="0"/>
              </a:spcAft>
            </a:pPr>
            <a:r>
              <a:rPr lang="en-US" sz="1600" dirty="0">
                <a:solidFill>
                  <a:srgbClr val="000000"/>
                </a:solidFill>
                <a:effectLst/>
                <a:latin typeface="Montserrat" panose="00000500000000000000" pitchFamily="2" charset="0"/>
                <a:ea typeface="Arial" panose="020B0604020202020204" pitchFamily="34" charset="0"/>
              </a:rPr>
              <a:t>Hormones control the menstrual cycle with negative and positive feedback.</a:t>
            </a:r>
          </a:p>
        </p:txBody>
      </p:sp>
      <p:sp>
        <p:nvSpPr>
          <p:cNvPr id="29" name="TextBox 28">
            <a:extLst>
              <a:ext uri="{FF2B5EF4-FFF2-40B4-BE49-F238E27FC236}">
                <a16:creationId xmlns:a16="http://schemas.microsoft.com/office/drawing/2014/main" id="{40781CCF-AEC5-4144-A3C9-883FC81678B7}"/>
              </a:ext>
            </a:extLst>
          </p:cNvPr>
          <p:cNvSpPr txBox="1"/>
          <p:nvPr/>
        </p:nvSpPr>
        <p:spPr>
          <a:xfrm>
            <a:off x="6717181" y="3356991"/>
            <a:ext cx="5180866" cy="1200329"/>
          </a:xfrm>
          <a:prstGeom prst="rect">
            <a:avLst/>
          </a:prstGeom>
          <a:noFill/>
        </p:spPr>
        <p:txBody>
          <a:bodyPr wrap="square">
            <a:spAutoFit/>
          </a:bodyPr>
          <a:lstStyle/>
          <a:p>
            <a:pPr marL="0" marR="0">
              <a:spcBef>
                <a:spcPts val="0"/>
              </a:spcBef>
              <a:spcAft>
                <a:spcPts val="0"/>
              </a:spcAft>
            </a:pPr>
            <a:r>
              <a:rPr lang="en-US" dirty="0">
                <a:solidFill>
                  <a:srgbClr val="000000"/>
                </a:solidFill>
                <a:effectLst/>
                <a:latin typeface="Montserrat" panose="00000500000000000000" pitchFamily="2" charset="0"/>
                <a:ea typeface="Arial" panose="020B0604020202020204" pitchFamily="34" charset="0"/>
              </a:rPr>
              <a:t>is the increasing levels of hormone feedback directly to the hypothalamus and pituitary gland to decrease hormone production.</a:t>
            </a:r>
          </a:p>
        </p:txBody>
      </p:sp>
      <p:grpSp>
        <p:nvGrpSpPr>
          <p:cNvPr id="30" name="Group 29">
            <a:extLst>
              <a:ext uri="{FF2B5EF4-FFF2-40B4-BE49-F238E27FC236}">
                <a16:creationId xmlns:a16="http://schemas.microsoft.com/office/drawing/2014/main" id="{788E7CD1-3CFC-40AD-87CB-305523FFB393}"/>
              </a:ext>
            </a:extLst>
          </p:cNvPr>
          <p:cNvGrpSpPr/>
          <p:nvPr/>
        </p:nvGrpSpPr>
        <p:grpSpPr>
          <a:xfrm>
            <a:off x="6455715" y="4713498"/>
            <a:ext cx="5450141" cy="1293179"/>
            <a:chOff x="500499" y="4133182"/>
            <a:chExt cx="4573508" cy="1114817"/>
          </a:xfrm>
        </p:grpSpPr>
        <p:pic>
          <p:nvPicPr>
            <p:cNvPr id="31" name="Picture 30">
              <a:extLst>
                <a:ext uri="{FF2B5EF4-FFF2-40B4-BE49-F238E27FC236}">
                  <a16:creationId xmlns:a16="http://schemas.microsoft.com/office/drawing/2014/main" id="{69071193-42B5-4851-93A0-5FC087A8B54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33987" b="33271"/>
            <a:stretch/>
          </p:blipFill>
          <p:spPr>
            <a:xfrm rot="21424780" flipH="1">
              <a:off x="500499" y="4133182"/>
              <a:ext cx="4325699" cy="1114817"/>
            </a:xfrm>
            <a:prstGeom prst="rect">
              <a:avLst/>
            </a:prstGeom>
            <a:effectLst/>
          </p:spPr>
        </p:pic>
        <p:sp>
          <p:nvSpPr>
            <p:cNvPr id="32" name="TextBox 31">
              <a:extLst>
                <a:ext uri="{FF2B5EF4-FFF2-40B4-BE49-F238E27FC236}">
                  <a16:creationId xmlns:a16="http://schemas.microsoft.com/office/drawing/2014/main" id="{E02E9776-1030-45CB-A496-F760AF5E0CCA}"/>
                </a:ext>
              </a:extLst>
            </p:cNvPr>
            <p:cNvSpPr txBox="1"/>
            <p:nvPr/>
          </p:nvSpPr>
          <p:spPr>
            <a:xfrm>
              <a:off x="726462" y="4405041"/>
              <a:ext cx="4347545" cy="344925"/>
            </a:xfrm>
            <a:prstGeom prst="rect">
              <a:avLst/>
            </a:prstGeom>
            <a:noFill/>
          </p:spPr>
          <p:txBody>
            <a:bodyPr wrap="square">
              <a:spAutoFit/>
            </a:bodyPr>
            <a:lstStyle/>
            <a:p>
              <a:pPr marL="0" marR="0" algn="just">
                <a:spcBef>
                  <a:spcPts val="0"/>
                </a:spcBef>
                <a:spcAft>
                  <a:spcPts val="0"/>
                </a:spcAft>
              </a:pPr>
              <a:r>
                <a:rPr lang="en-US" sz="2000" b="1" dirty="0">
                  <a:solidFill>
                    <a:schemeClr val="tx1">
                      <a:lumMod val="85000"/>
                      <a:lumOff val="15000"/>
                    </a:schemeClr>
                  </a:solidFill>
                  <a:latin typeface="Playfair Display" pitchFamily="2" charset="0"/>
                  <a:ea typeface="Arial" panose="020B0604020202020204" pitchFamily="34" charset="0"/>
                </a:rPr>
                <a:t>The Positive Feedback Mechanism</a:t>
              </a:r>
              <a:endParaRPr lang="en-US" sz="1400" b="1" dirty="0">
                <a:solidFill>
                  <a:schemeClr val="tx1">
                    <a:lumMod val="85000"/>
                    <a:lumOff val="15000"/>
                  </a:schemeClr>
                </a:solidFill>
                <a:effectLst/>
                <a:latin typeface="Playfair Display" pitchFamily="2" charset="0"/>
                <a:ea typeface="Calibri" panose="020F0502020204030204" pitchFamily="34" charset="0"/>
              </a:endParaRPr>
            </a:p>
          </p:txBody>
        </p:sp>
      </p:grpSp>
      <p:sp>
        <p:nvSpPr>
          <p:cNvPr id="33" name="TextBox 32">
            <a:extLst>
              <a:ext uri="{FF2B5EF4-FFF2-40B4-BE49-F238E27FC236}">
                <a16:creationId xmlns:a16="http://schemas.microsoft.com/office/drawing/2014/main" id="{4833CC8C-3DFE-4158-9B70-6D9DCD789EF2}"/>
              </a:ext>
            </a:extLst>
          </p:cNvPr>
          <p:cNvSpPr txBox="1"/>
          <p:nvPr/>
        </p:nvSpPr>
        <p:spPr>
          <a:xfrm>
            <a:off x="6724990" y="5567993"/>
            <a:ext cx="5180866" cy="923330"/>
          </a:xfrm>
          <a:prstGeom prst="rect">
            <a:avLst/>
          </a:prstGeom>
          <a:noFill/>
        </p:spPr>
        <p:txBody>
          <a:bodyPr wrap="square">
            <a:spAutoFit/>
          </a:bodyPr>
          <a:lstStyle/>
          <a:p>
            <a:pPr marL="0" marR="0">
              <a:spcBef>
                <a:spcPts val="0"/>
              </a:spcBef>
              <a:spcAft>
                <a:spcPts val="0"/>
              </a:spcAft>
            </a:pPr>
            <a:r>
              <a:rPr lang="en-US" dirty="0">
                <a:solidFill>
                  <a:srgbClr val="000000"/>
                </a:solidFill>
                <a:effectLst/>
                <a:latin typeface="Montserrat" panose="00000500000000000000" pitchFamily="2" charset="0"/>
                <a:ea typeface="Arial" panose="020B0604020202020204" pitchFamily="34" charset="0"/>
              </a:rPr>
              <a:t>the increasing levels of hormones present feedback for the hormone production to increase. </a:t>
            </a:r>
          </a:p>
        </p:txBody>
      </p:sp>
      <p:sp>
        <p:nvSpPr>
          <p:cNvPr id="39" name="Rectangle 38">
            <a:extLst>
              <a:ext uri="{FF2B5EF4-FFF2-40B4-BE49-F238E27FC236}">
                <a16:creationId xmlns:a16="http://schemas.microsoft.com/office/drawing/2014/main" id="{385DA27D-C679-43C6-BD9F-57808224FF91}"/>
              </a:ext>
            </a:extLst>
          </p:cNvPr>
          <p:cNvSpPr/>
          <p:nvPr/>
        </p:nvSpPr>
        <p:spPr>
          <a:xfrm rot="1160195">
            <a:off x="1853646" y="-73161"/>
            <a:ext cx="1333413" cy="1222370"/>
          </a:xfrm>
          <a:prstGeom prst="rect">
            <a:avLst/>
          </a:prstGeom>
          <a:blipFill dpi="0" rotWithShape="1">
            <a:blip r:embed="rId12">
              <a:alphaModFix amt="50000"/>
              <a:extLst>
                <a:ext uri="{28A0092B-C50C-407E-A947-70E740481C1C}">
                  <a14:useLocalDpi xmlns:a14="http://schemas.microsoft.com/office/drawing/2010/main" val="0"/>
                </a:ext>
              </a:extLst>
            </a:blip>
            <a:srcRect/>
            <a:stretch>
              <a:fillRect t="7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CBB8F33-CE3C-4E13-A443-DE6ADDB35C28}"/>
              </a:ext>
            </a:extLst>
          </p:cNvPr>
          <p:cNvSpPr txBox="1"/>
          <p:nvPr/>
        </p:nvSpPr>
        <p:spPr>
          <a:xfrm>
            <a:off x="6510106" y="690063"/>
            <a:ext cx="5838608" cy="923330"/>
          </a:xfrm>
          <a:prstGeom prst="rect">
            <a:avLst/>
          </a:prstGeom>
          <a:noFill/>
        </p:spPr>
        <p:txBody>
          <a:bodyPr wrap="square">
            <a:spAutoFit/>
          </a:bodyPr>
          <a:lstStyle/>
          <a:p>
            <a:r>
              <a:rPr lang="en-US" sz="5400" dirty="0">
                <a:effectLst/>
                <a:latin typeface="Quentin" panose="02000506000000020002" pitchFamily="50" charset="0"/>
                <a:ea typeface="Arial" panose="020B0604020202020204" pitchFamily="34" charset="0"/>
              </a:rPr>
              <a:t>Menstrual Cycle</a:t>
            </a:r>
            <a:endParaRPr lang="en-US" sz="1200" dirty="0">
              <a:latin typeface="Quentin" panose="02000506000000020002" pitchFamily="50" charset="0"/>
            </a:endParaRPr>
          </a:p>
        </p:txBody>
      </p:sp>
      <p:sp>
        <p:nvSpPr>
          <p:cNvPr id="43" name="TextBox 42">
            <a:extLst>
              <a:ext uri="{FF2B5EF4-FFF2-40B4-BE49-F238E27FC236}">
                <a16:creationId xmlns:a16="http://schemas.microsoft.com/office/drawing/2014/main" id="{9B8575CA-CEA6-4575-A9D5-2728C1D3BAF0}"/>
              </a:ext>
            </a:extLst>
          </p:cNvPr>
          <p:cNvSpPr txBox="1"/>
          <p:nvPr/>
        </p:nvSpPr>
        <p:spPr>
          <a:xfrm>
            <a:off x="6352851" y="437576"/>
            <a:ext cx="5698600" cy="369332"/>
          </a:xfrm>
          <a:prstGeom prst="rect">
            <a:avLst/>
          </a:prstGeom>
          <a:noFill/>
        </p:spPr>
        <p:txBody>
          <a:bodyPr wrap="square">
            <a:spAutoFit/>
          </a:bodyPr>
          <a:lstStyle/>
          <a:p>
            <a:pPr algn="ctr"/>
            <a:r>
              <a:rPr lang="en-PH" spc="300" dirty="0">
                <a:solidFill>
                  <a:srgbClr val="D15757"/>
                </a:solidFill>
                <a:latin typeface="Playfair Display" pitchFamily="2" charset="0"/>
              </a:rPr>
              <a:t>FEEDBACK MECHANISMS </a:t>
            </a:r>
            <a:r>
              <a:rPr lang="en-PH" sz="1400" spc="300" dirty="0">
                <a:solidFill>
                  <a:schemeClr val="tx1">
                    <a:lumMod val="85000"/>
                    <a:lumOff val="15000"/>
                  </a:schemeClr>
                </a:solidFill>
                <a:latin typeface="Playfair Display" pitchFamily="2" charset="0"/>
              </a:rPr>
              <a:t>IN THE</a:t>
            </a:r>
            <a:endParaRPr lang="en-US" spc="300" dirty="0">
              <a:solidFill>
                <a:schemeClr val="tx1">
                  <a:lumMod val="85000"/>
                  <a:lumOff val="15000"/>
                </a:schemeClr>
              </a:solidFill>
              <a:latin typeface="Playfair Display" pitchFamily="2" charset="0"/>
            </a:endParaRPr>
          </a:p>
        </p:txBody>
      </p:sp>
    </p:spTree>
    <p:custDataLst>
      <p:tags r:id="rId1"/>
    </p:custDataLst>
    <p:extLst>
      <p:ext uri="{BB962C8B-B14F-4D97-AF65-F5344CB8AC3E}">
        <p14:creationId xmlns:p14="http://schemas.microsoft.com/office/powerpoint/2010/main" val="382364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650">
        <p15:prstTrans prst="pageCurlSingle"/>
      </p:transition>
    </mc:Choice>
    <mc:Fallback xmlns="">
      <p:transition spd="slow" advTm="116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grpId="1" nodeType="clickEffect">
                                  <p:stCondLst>
                                    <p:cond delay="0"/>
                                  </p:stCondLst>
                                  <p:childTnLst>
                                    <p:animEffect transition="out" filter="wipe(down)">
                                      <p:cBhvr>
                                        <p:cTn id="38" dur="500"/>
                                        <p:tgtEl>
                                          <p:spTgt spid="28"/>
                                        </p:tgtEl>
                                      </p:cBhvr>
                                    </p:animEffect>
                                    <p:set>
                                      <p:cBhvr>
                                        <p:cTn id="39" dur="1" fill="hold">
                                          <p:stCondLst>
                                            <p:cond delay="499"/>
                                          </p:stCondLst>
                                        </p:cTn>
                                        <p:tgtEl>
                                          <p:spTgt spid="28"/>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22" presetClass="exit" presetSubtype="4" fill="hold" grpId="1" nodeType="withEffect">
                                  <p:stCondLst>
                                    <p:cond delay="0"/>
                                  </p:stCondLst>
                                  <p:childTnLst>
                                    <p:animEffect transition="out" filter="wipe(down)">
                                      <p:cBhvr>
                                        <p:cTn id="44" dur="500"/>
                                        <p:tgtEl>
                                          <p:spTgt spid="29"/>
                                        </p:tgtEl>
                                      </p:cBhvr>
                                    </p:animEffect>
                                    <p:set>
                                      <p:cBhvr>
                                        <p:cTn id="45" dur="1" fill="hold">
                                          <p:stCondLst>
                                            <p:cond delay="499"/>
                                          </p:stCondLst>
                                        </p:cTn>
                                        <p:tgtEl>
                                          <p:spTgt spid="29"/>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500"/>
                                        <p:tgtEl>
                                          <p:spTgt spid="30"/>
                                        </p:tgtEl>
                                      </p:cBhvr>
                                    </p:animEffect>
                                    <p:set>
                                      <p:cBhvr>
                                        <p:cTn id="48" dur="1" fill="hold">
                                          <p:stCondLst>
                                            <p:cond delay="499"/>
                                          </p:stCondLst>
                                        </p:cTn>
                                        <p:tgtEl>
                                          <p:spTgt spid="30"/>
                                        </p:tgtEl>
                                        <p:attrNameLst>
                                          <p:attrName>style.visibility</p:attrName>
                                        </p:attrNameLst>
                                      </p:cBhvr>
                                      <p:to>
                                        <p:strVal val="hidden"/>
                                      </p:to>
                                    </p:set>
                                  </p:childTnLst>
                                </p:cTn>
                              </p:par>
                              <p:par>
                                <p:cTn id="49" presetID="22" presetClass="exit" presetSubtype="4" fill="hold" grpId="1" nodeType="withEffect">
                                  <p:stCondLst>
                                    <p:cond delay="0"/>
                                  </p:stCondLst>
                                  <p:childTnLst>
                                    <p:animEffect transition="out" filter="wipe(down)">
                                      <p:cBhvr>
                                        <p:cTn id="50" dur="500"/>
                                        <p:tgtEl>
                                          <p:spTgt spid="33"/>
                                        </p:tgtEl>
                                      </p:cBhvr>
                                    </p:animEffect>
                                    <p:set>
                                      <p:cBhvr>
                                        <p:cTn id="51"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p:bldP spid="29" grpId="1"/>
      <p:bldP spid="33" grpId="0"/>
      <p:bldP spid="33" grpId="1"/>
      <p:bldP spid="42"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22" name="Picture 21">
            <a:extLst>
              <a:ext uri="{FF2B5EF4-FFF2-40B4-BE49-F238E27FC236}">
                <a16:creationId xmlns:a16="http://schemas.microsoft.com/office/drawing/2014/main" id="{054567E3-534F-4350-8CFB-3C7C9FC7A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61" y="-50849"/>
            <a:ext cx="2648086" cy="2736356"/>
          </a:xfrm>
          <a:prstGeom prst="rect">
            <a:avLst/>
          </a:prstGeom>
        </p:spPr>
      </p:pic>
      <p:pic>
        <p:nvPicPr>
          <p:cNvPr id="11" name="Picture 10">
            <a:extLst>
              <a:ext uri="{FF2B5EF4-FFF2-40B4-BE49-F238E27FC236}">
                <a16:creationId xmlns:a16="http://schemas.microsoft.com/office/drawing/2014/main" id="{30E283B6-B4DD-41C2-BAB0-E80FA62B5480}"/>
              </a:ext>
            </a:extLst>
          </p:cNvPr>
          <p:cNvPicPr>
            <a:picLocks noChangeAspect="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b="4301"/>
          <a:stretch/>
        </p:blipFill>
        <p:spPr>
          <a:xfrm>
            <a:off x="1012237" y="3627342"/>
            <a:ext cx="3213994" cy="4101011"/>
          </a:xfrm>
          <a:prstGeom prst="rect">
            <a:avLst/>
          </a:prstGeom>
        </p:spPr>
      </p:pic>
      <p:pic>
        <p:nvPicPr>
          <p:cNvPr id="41" name="Picture 40">
            <a:extLst>
              <a:ext uri="{FF2B5EF4-FFF2-40B4-BE49-F238E27FC236}">
                <a16:creationId xmlns:a16="http://schemas.microsoft.com/office/drawing/2014/main" id="{74943A71-45B8-4BE3-853B-4E3A201D19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48609">
            <a:off x="3668886" y="4913788"/>
            <a:ext cx="1632964" cy="1820754"/>
          </a:xfrm>
          <a:prstGeom prst="rect">
            <a:avLst/>
          </a:prstGeom>
        </p:spPr>
      </p:pic>
      <p:pic>
        <p:nvPicPr>
          <p:cNvPr id="38" name="Picture 37">
            <a:extLst>
              <a:ext uri="{FF2B5EF4-FFF2-40B4-BE49-F238E27FC236}">
                <a16:creationId xmlns:a16="http://schemas.microsoft.com/office/drawing/2014/main" id="{BF506F5A-55CC-4078-942E-2F2B3F62ED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039820">
            <a:off x="-1793380" y="1883764"/>
            <a:ext cx="5920976" cy="5166131"/>
          </a:xfrm>
          <a:prstGeom prst="rect">
            <a:avLst/>
          </a:prstGeom>
          <a:effectLst>
            <a:outerShdw blurRad="50800" dist="38100" dir="2700000" algn="tl" rotWithShape="0">
              <a:prstClr val="black">
                <a:alpha val="40000"/>
              </a:prstClr>
            </a:outerShdw>
          </a:effectLst>
        </p:spPr>
      </p:pic>
      <p:grpSp>
        <p:nvGrpSpPr>
          <p:cNvPr id="15" name="Group 14">
            <a:extLst>
              <a:ext uri="{FF2B5EF4-FFF2-40B4-BE49-F238E27FC236}">
                <a16:creationId xmlns:a16="http://schemas.microsoft.com/office/drawing/2014/main" id="{D07EA2CB-E514-49F7-911A-B1CCFE16F5E5}"/>
              </a:ext>
            </a:extLst>
          </p:cNvPr>
          <p:cNvGrpSpPr/>
          <p:nvPr/>
        </p:nvGrpSpPr>
        <p:grpSpPr>
          <a:xfrm>
            <a:off x="1148921" y="1220893"/>
            <a:ext cx="5019674" cy="4339771"/>
            <a:chOff x="1076326" y="1422400"/>
            <a:chExt cx="5019674" cy="4339771"/>
          </a:xfrm>
          <a:effectLst>
            <a:outerShdw blurRad="50800" dist="38100" dir="8100000" algn="tr" rotWithShape="0">
              <a:prstClr val="black">
                <a:alpha val="40000"/>
              </a:prstClr>
            </a:outerShdw>
          </a:effectLst>
        </p:grpSpPr>
        <p:sp>
          <p:nvSpPr>
            <p:cNvPr id="14" name="Rectangle 13">
              <a:extLst>
                <a:ext uri="{FF2B5EF4-FFF2-40B4-BE49-F238E27FC236}">
                  <a16:creationId xmlns:a16="http://schemas.microsoft.com/office/drawing/2014/main" id="{F1AF9052-EE03-4F77-AC22-4CEDB9067A7B}"/>
                </a:ext>
              </a:extLst>
            </p:cNvPr>
            <p:cNvSpPr/>
            <p:nvPr/>
          </p:nvSpPr>
          <p:spPr>
            <a:xfrm>
              <a:off x="1076326" y="1422400"/>
              <a:ext cx="5019674" cy="433977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4C6BA18-BC27-4F29-BCC2-76A4C192E94A}"/>
                </a:ext>
              </a:extLst>
            </p:cNvPr>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238557" y="1592871"/>
              <a:ext cx="4840346" cy="4019550"/>
            </a:xfrm>
            <a:prstGeom prst="rect">
              <a:avLst/>
            </a:prstGeom>
            <a:effectLst/>
          </p:spPr>
        </p:pic>
      </p:grpSp>
      <p:pic>
        <p:nvPicPr>
          <p:cNvPr id="19" name="Picture 2" descr="tape overlay maskingtape 316065359152211 by @toniyvonnerae">
            <a:extLst>
              <a:ext uri="{FF2B5EF4-FFF2-40B4-BE49-F238E27FC236}">
                <a16:creationId xmlns:a16="http://schemas.microsoft.com/office/drawing/2014/main" id="{4F4675D5-422A-42C8-8D08-FE5FF13076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800000">
            <a:off x="2712943" y="-11419"/>
            <a:ext cx="2265830" cy="246462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0781CCF-AEC5-4144-A3C9-883FC81678B7}"/>
              </a:ext>
            </a:extLst>
          </p:cNvPr>
          <p:cNvSpPr txBox="1"/>
          <p:nvPr/>
        </p:nvSpPr>
        <p:spPr>
          <a:xfrm>
            <a:off x="6510105" y="1960795"/>
            <a:ext cx="5406123" cy="1323439"/>
          </a:xfrm>
          <a:prstGeom prst="rect">
            <a:avLst/>
          </a:prstGeom>
          <a:noFill/>
        </p:spPr>
        <p:txBody>
          <a:bodyPr wrap="square">
            <a:spAutoFit/>
          </a:bodyPr>
          <a:lstStyle/>
          <a:p>
            <a:pPr marL="0" marR="0">
              <a:spcBef>
                <a:spcPts val="0"/>
              </a:spcBef>
              <a:spcAft>
                <a:spcPts val="0"/>
              </a:spcAft>
            </a:pPr>
            <a:r>
              <a:rPr lang="en-US" sz="2000" dirty="0">
                <a:solidFill>
                  <a:srgbClr val="000000"/>
                </a:solidFill>
                <a:effectLst/>
                <a:latin typeface="Montserrat" panose="00000500000000000000" pitchFamily="2" charset="0"/>
                <a:ea typeface="Arial" panose="020B0604020202020204" pitchFamily="34" charset="0"/>
              </a:rPr>
              <a:t>1. </a:t>
            </a:r>
            <a:r>
              <a:rPr lang="en-US" sz="2000" b="1" i="1" dirty="0">
                <a:solidFill>
                  <a:srgbClr val="000000"/>
                </a:solidFill>
                <a:effectLst/>
                <a:latin typeface="Playfair Display" pitchFamily="2" charset="0"/>
                <a:ea typeface="Arial" panose="020B0604020202020204" pitchFamily="34" charset="0"/>
              </a:rPr>
              <a:t>Follicle-stimulating hormone </a:t>
            </a:r>
            <a:r>
              <a:rPr lang="en-US" sz="2000" i="1" dirty="0">
                <a:solidFill>
                  <a:srgbClr val="000000"/>
                </a:solidFill>
                <a:effectLst/>
                <a:latin typeface="Playfair Display" pitchFamily="2" charset="0"/>
                <a:ea typeface="Arial" panose="020B0604020202020204" pitchFamily="34" charset="0"/>
              </a:rPr>
              <a:t>(FSH) </a:t>
            </a:r>
            <a:r>
              <a:rPr lang="en-US" sz="2000" dirty="0">
                <a:solidFill>
                  <a:srgbClr val="000000"/>
                </a:solidFill>
                <a:effectLst/>
                <a:latin typeface="Montserrat" panose="00000500000000000000" pitchFamily="2" charset="0"/>
                <a:ea typeface="Arial" panose="020B0604020202020204" pitchFamily="34" charset="0"/>
              </a:rPr>
              <a:t>stimulates the ovaries to release estrogen. High levels of estrogen then prevent the further production of FSH.</a:t>
            </a:r>
          </a:p>
        </p:txBody>
      </p:sp>
      <p:sp>
        <p:nvSpPr>
          <p:cNvPr id="39" name="Rectangle 38">
            <a:extLst>
              <a:ext uri="{FF2B5EF4-FFF2-40B4-BE49-F238E27FC236}">
                <a16:creationId xmlns:a16="http://schemas.microsoft.com/office/drawing/2014/main" id="{385DA27D-C679-43C6-BD9F-57808224FF91}"/>
              </a:ext>
            </a:extLst>
          </p:cNvPr>
          <p:cNvSpPr/>
          <p:nvPr/>
        </p:nvSpPr>
        <p:spPr>
          <a:xfrm rot="1160195">
            <a:off x="1853646" y="-73161"/>
            <a:ext cx="1333413" cy="1222370"/>
          </a:xfrm>
          <a:prstGeom prst="rect">
            <a:avLst/>
          </a:prstGeom>
          <a:blipFill dpi="0" rotWithShape="1">
            <a:blip r:embed="rId11">
              <a:alphaModFix amt="50000"/>
              <a:extLst>
                <a:ext uri="{28A0092B-C50C-407E-A947-70E740481C1C}">
                  <a14:useLocalDpi xmlns:a14="http://schemas.microsoft.com/office/drawing/2010/main" val="0"/>
                </a:ext>
              </a:extLst>
            </a:blip>
            <a:srcRect/>
            <a:stretch>
              <a:fillRect t="7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3BBC5118-AF68-4CE4-80C0-0484DD004DA7}"/>
              </a:ext>
            </a:extLst>
          </p:cNvPr>
          <p:cNvSpPr txBox="1"/>
          <p:nvPr/>
        </p:nvSpPr>
        <p:spPr>
          <a:xfrm>
            <a:off x="6510106" y="690063"/>
            <a:ext cx="5838608" cy="923330"/>
          </a:xfrm>
          <a:prstGeom prst="rect">
            <a:avLst/>
          </a:prstGeom>
          <a:noFill/>
        </p:spPr>
        <p:txBody>
          <a:bodyPr wrap="square">
            <a:spAutoFit/>
          </a:bodyPr>
          <a:lstStyle/>
          <a:p>
            <a:r>
              <a:rPr lang="en-US" sz="5400" dirty="0">
                <a:effectLst/>
                <a:latin typeface="Quentin" panose="02000506000000020002" pitchFamily="50" charset="0"/>
                <a:ea typeface="Arial" panose="020B0604020202020204" pitchFamily="34" charset="0"/>
              </a:rPr>
              <a:t>Menstrual Cycle</a:t>
            </a:r>
            <a:endParaRPr lang="en-US" sz="1200" dirty="0">
              <a:latin typeface="Quentin" panose="02000506000000020002" pitchFamily="50" charset="0"/>
            </a:endParaRPr>
          </a:p>
        </p:txBody>
      </p:sp>
      <p:sp>
        <p:nvSpPr>
          <p:cNvPr id="35" name="TextBox 34">
            <a:extLst>
              <a:ext uri="{FF2B5EF4-FFF2-40B4-BE49-F238E27FC236}">
                <a16:creationId xmlns:a16="http://schemas.microsoft.com/office/drawing/2014/main" id="{A1DA7256-8A9C-4E98-B0B2-54177525AFF0}"/>
              </a:ext>
            </a:extLst>
          </p:cNvPr>
          <p:cNvSpPr txBox="1"/>
          <p:nvPr/>
        </p:nvSpPr>
        <p:spPr>
          <a:xfrm>
            <a:off x="6352851" y="437576"/>
            <a:ext cx="5698600" cy="369332"/>
          </a:xfrm>
          <a:prstGeom prst="rect">
            <a:avLst/>
          </a:prstGeom>
          <a:noFill/>
        </p:spPr>
        <p:txBody>
          <a:bodyPr wrap="square">
            <a:spAutoFit/>
          </a:bodyPr>
          <a:lstStyle/>
          <a:p>
            <a:pPr algn="ctr"/>
            <a:r>
              <a:rPr lang="en-PH" spc="300" dirty="0">
                <a:solidFill>
                  <a:srgbClr val="D15757"/>
                </a:solidFill>
                <a:latin typeface="Playfair Display" pitchFamily="2" charset="0"/>
              </a:rPr>
              <a:t>FEEDBACK MECHANISMS </a:t>
            </a:r>
            <a:r>
              <a:rPr lang="en-PH" sz="1400" spc="300" dirty="0">
                <a:solidFill>
                  <a:schemeClr val="tx1">
                    <a:lumMod val="85000"/>
                    <a:lumOff val="15000"/>
                  </a:schemeClr>
                </a:solidFill>
                <a:latin typeface="Playfair Display" pitchFamily="2" charset="0"/>
              </a:rPr>
              <a:t>IN THE</a:t>
            </a:r>
            <a:endParaRPr lang="en-US" spc="300" dirty="0">
              <a:solidFill>
                <a:schemeClr val="tx1">
                  <a:lumMod val="85000"/>
                  <a:lumOff val="15000"/>
                </a:schemeClr>
              </a:solidFill>
              <a:latin typeface="Playfair Display" pitchFamily="2" charset="0"/>
            </a:endParaRPr>
          </a:p>
        </p:txBody>
      </p:sp>
      <p:sp>
        <p:nvSpPr>
          <p:cNvPr id="36" name="TextBox 35">
            <a:extLst>
              <a:ext uri="{FF2B5EF4-FFF2-40B4-BE49-F238E27FC236}">
                <a16:creationId xmlns:a16="http://schemas.microsoft.com/office/drawing/2014/main" id="{1BBBE92F-A5E2-419B-8517-51B2B6252983}"/>
              </a:ext>
            </a:extLst>
          </p:cNvPr>
          <p:cNvSpPr txBox="1"/>
          <p:nvPr/>
        </p:nvSpPr>
        <p:spPr>
          <a:xfrm>
            <a:off x="6510105" y="3740471"/>
            <a:ext cx="5406123" cy="1938992"/>
          </a:xfrm>
          <a:prstGeom prst="rect">
            <a:avLst/>
          </a:prstGeom>
          <a:noFill/>
        </p:spPr>
        <p:txBody>
          <a:bodyPr wrap="square">
            <a:spAutoFit/>
          </a:bodyPr>
          <a:lstStyle/>
          <a:p>
            <a:pPr marL="0" marR="0">
              <a:spcBef>
                <a:spcPts val="0"/>
              </a:spcBef>
              <a:spcAft>
                <a:spcPts val="0"/>
              </a:spcAft>
            </a:pPr>
            <a:r>
              <a:rPr lang="en-US" sz="2000" dirty="0">
                <a:solidFill>
                  <a:srgbClr val="000000"/>
                </a:solidFill>
                <a:effectLst/>
                <a:latin typeface="Montserrat" panose="00000500000000000000" pitchFamily="2" charset="0"/>
                <a:ea typeface="Arial" panose="020B0604020202020204" pitchFamily="34" charset="0"/>
              </a:rPr>
              <a:t>2. Estrogen also stimulates the release of </a:t>
            </a:r>
            <a:r>
              <a:rPr lang="en-US" sz="2000" b="1" i="1" dirty="0">
                <a:solidFill>
                  <a:srgbClr val="000000"/>
                </a:solidFill>
                <a:effectLst/>
                <a:latin typeface="Playfair Display" pitchFamily="2" charset="0"/>
                <a:ea typeface="Arial" panose="020B0604020202020204" pitchFamily="34" charset="0"/>
              </a:rPr>
              <a:t>luteinizing hormone </a:t>
            </a:r>
            <a:r>
              <a:rPr lang="en-US" sz="2000" i="1" dirty="0">
                <a:solidFill>
                  <a:srgbClr val="000000"/>
                </a:solidFill>
                <a:effectLst/>
                <a:latin typeface="Playfair Display" pitchFamily="2" charset="0"/>
                <a:ea typeface="Arial" panose="020B0604020202020204" pitchFamily="34" charset="0"/>
              </a:rPr>
              <a:t>(LH) </a:t>
            </a:r>
            <a:r>
              <a:rPr lang="en-US" sz="2000" dirty="0">
                <a:solidFill>
                  <a:srgbClr val="000000"/>
                </a:solidFill>
                <a:effectLst/>
                <a:latin typeface="Montserrat" panose="00000500000000000000" pitchFamily="2" charset="0"/>
                <a:ea typeface="Arial" panose="020B0604020202020204" pitchFamily="34" charset="0"/>
              </a:rPr>
              <a:t>from the pituitary gland, which in turn controls the production of progesterone. High levels of progesterone then inhibit the further release of LH.</a:t>
            </a:r>
          </a:p>
        </p:txBody>
      </p:sp>
    </p:spTree>
    <p:custDataLst>
      <p:tags r:id="rId1"/>
    </p:custDataLst>
    <p:extLst>
      <p:ext uri="{BB962C8B-B14F-4D97-AF65-F5344CB8AC3E}">
        <p14:creationId xmlns:p14="http://schemas.microsoft.com/office/powerpoint/2010/main" val="2639353034"/>
      </p:ext>
    </p:extLst>
  </p:cSld>
  <p:clrMapOvr>
    <a:masterClrMapping/>
  </p:clrMapOvr>
  <mc:AlternateContent xmlns:mc="http://schemas.openxmlformats.org/markup-compatibility/2006" xmlns:p14="http://schemas.microsoft.com/office/powerpoint/2010/main">
    <mc:Choice Requires="p14">
      <p:transition spd="slow" p14:dur="2000" advTm="4309"/>
    </mc:Choice>
    <mc:Fallback xmlns="">
      <p:transition spd="slow" advTm="4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21" name="Picture 20">
            <a:extLst>
              <a:ext uri="{FF2B5EF4-FFF2-40B4-BE49-F238E27FC236}">
                <a16:creationId xmlns:a16="http://schemas.microsoft.com/office/drawing/2014/main" id="{57E8A73D-7E3F-445B-9A7F-655419B93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553031" y="3649981"/>
            <a:ext cx="5707635" cy="4795213"/>
          </a:xfrm>
          <a:prstGeom prst="rect">
            <a:avLst/>
          </a:prstGeom>
        </p:spPr>
      </p:pic>
      <p:pic>
        <p:nvPicPr>
          <p:cNvPr id="14" name="Picture 13">
            <a:extLst>
              <a:ext uri="{FF2B5EF4-FFF2-40B4-BE49-F238E27FC236}">
                <a16:creationId xmlns:a16="http://schemas.microsoft.com/office/drawing/2014/main" id="{6F229EE6-7E44-4F18-9307-A8FC8FD199DB}"/>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rot="674035">
            <a:off x="-2028496" y="-815723"/>
            <a:ext cx="5571369" cy="6343910"/>
          </a:xfrm>
          <a:prstGeom prst="rect">
            <a:avLst/>
          </a:prstGeom>
        </p:spPr>
      </p:pic>
      <p:pic>
        <p:nvPicPr>
          <p:cNvPr id="16" name="Picture 15">
            <a:extLst>
              <a:ext uri="{FF2B5EF4-FFF2-40B4-BE49-F238E27FC236}">
                <a16:creationId xmlns:a16="http://schemas.microsoft.com/office/drawing/2014/main" id="{3F0B7BBF-FBCD-4D26-A689-71136AD826AB}"/>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rot="6775103">
            <a:off x="-1622461" y="2785659"/>
            <a:ext cx="5631643" cy="3574791"/>
          </a:xfrm>
          <a:prstGeom prst="rect">
            <a:avLst/>
          </a:prstGeom>
        </p:spPr>
      </p:pic>
      <p:pic>
        <p:nvPicPr>
          <p:cNvPr id="10" name="Picture 9">
            <a:extLst>
              <a:ext uri="{FF2B5EF4-FFF2-40B4-BE49-F238E27FC236}">
                <a16:creationId xmlns:a16="http://schemas.microsoft.com/office/drawing/2014/main" id="{FFE0B3E5-140B-4D59-A89D-17DF42451BE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9786" r="89858"/>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470682">
            <a:off x="-1243029" y="2567677"/>
            <a:ext cx="2932639" cy="5218219"/>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74D07BE-F879-403A-8587-E09E50D68F8C}"/>
              </a:ext>
            </a:extLst>
          </p:cNvPr>
          <p:cNvSpPr txBox="1"/>
          <p:nvPr/>
        </p:nvSpPr>
        <p:spPr>
          <a:xfrm rot="21332253">
            <a:off x="4818303" y="2268337"/>
            <a:ext cx="5838608" cy="1569660"/>
          </a:xfrm>
          <a:prstGeom prst="rect">
            <a:avLst/>
          </a:prstGeom>
          <a:noFill/>
        </p:spPr>
        <p:txBody>
          <a:bodyPr wrap="square">
            <a:spAutoFit/>
          </a:bodyPr>
          <a:lstStyle/>
          <a:p>
            <a:r>
              <a:rPr lang="en-US" sz="9600" dirty="0">
                <a:effectLst/>
                <a:latin typeface="Quentin" panose="02000506000000020002" pitchFamily="50" charset="0"/>
                <a:ea typeface="Arial" panose="020B0604020202020204" pitchFamily="34" charset="0"/>
              </a:rPr>
              <a:t>Station 1: </a:t>
            </a:r>
            <a:endParaRPr lang="en-US" sz="2800" dirty="0">
              <a:latin typeface="Quentin" panose="02000506000000020002" pitchFamily="50" charset="0"/>
            </a:endParaRPr>
          </a:p>
        </p:txBody>
      </p:sp>
      <p:grpSp>
        <p:nvGrpSpPr>
          <p:cNvPr id="13" name="Group 12">
            <a:extLst>
              <a:ext uri="{FF2B5EF4-FFF2-40B4-BE49-F238E27FC236}">
                <a16:creationId xmlns:a16="http://schemas.microsoft.com/office/drawing/2014/main" id="{B97974F3-A565-47E4-990F-3BA138693E94}"/>
              </a:ext>
            </a:extLst>
          </p:cNvPr>
          <p:cNvGrpSpPr/>
          <p:nvPr/>
        </p:nvGrpSpPr>
        <p:grpSpPr>
          <a:xfrm>
            <a:off x="5047191" y="3996945"/>
            <a:ext cx="5502024" cy="1357086"/>
            <a:chOff x="5047191" y="3662007"/>
            <a:chExt cx="5502024" cy="1357086"/>
          </a:xfrm>
        </p:grpSpPr>
        <p:sp>
          <p:nvSpPr>
            <p:cNvPr id="18" name="TextBox 17">
              <a:extLst>
                <a:ext uri="{FF2B5EF4-FFF2-40B4-BE49-F238E27FC236}">
                  <a16:creationId xmlns:a16="http://schemas.microsoft.com/office/drawing/2014/main" id="{11986692-0702-4EED-B387-DAEC4CBBF239}"/>
                </a:ext>
              </a:extLst>
            </p:cNvPr>
            <p:cNvSpPr txBox="1"/>
            <p:nvPr/>
          </p:nvSpPr>
          <p:spPr>
            <a:xfrm>
              <a:off x="5047191" y="3734579"/>
              <a:ext cx="5502024" cy="1200329"/>
            </a:xfrm>
            <a:prstGeom prst="rect">
              <a:avLst/>
            </a:prstGeom>
            <a:noFill/>
          </p:spPr>
          <p:txBody>
            <a:bodyPr wrap="square">
              <a:spAutoFit/>
            </a:bodyPr>
            <a:lstStyle/>
            <a:p>
              <a:pPr algn="ctr"/>
              <a:r>
                <a:rPr lang="en-PH" sz="2400" dirty="0">
                  <a:solidFill>
                    <a:schemeClr val="tx1">
                      <a:lumMod val="85000"/>
                      <a:lumOff val="15000"/>
                    </a:schemeClr>
                  </a:solidFill>
                  <a:effectLst/>
                  <a:latin typeface="Playfair Display" pitchFamily="2" charset="0"/>
                  <a:ea typeface="Arial" panose="020B0604020202020204" pitchFamily="34" charset="0"/>
                </a:rPr>
                <a:t>Activity 1</a:t>
              </a:r>
            </a:p>
            <a:p>
              <a:pPr algn="ctr"/>
              <a:r>
                <a:rPr lang="en-PH" sz="2400" dirty="0">
                  <a:solidFill>
                    <a:schemeClr val="tx1">
                      <a:lumMod val="85000"/>
                      <a:lumOff val="15000"/>
                    </a:schemeClr>
                  </a:solidFill>
                  <a:latin typeface="Playfair Display" pitchFamily="2" charset="0"/>
                </a:rPr>
                <a:t>Activity 2</a:t>
              </a:r>
            </a:p>
            <a:p>
              <a:pPr algn="ctr"/>
              <a:r>
                <a:rPr lang="en-PH" sz="2400" dirty="0">
                  <a:solidFill>
                    <a:schemeClr val="tx1">
                      <a:lumMod val="85000"/>
                      <a:lumOff val="15000"/>
                    </a:schemeClr>
                  </a:solidFill>
                  <a:latin typeface="Playfair Display" pitchFamily="2" charset="0"/>
                </a:rPr>
                <a:t>Assessment 1</a:t>
              </a:r>
              <a:endParaRPr lang="en-US" sz="2400" dirty="0">
                <a:solidFill>
                  <a:schemeClr val="tx1">
                    <a:lumMod val="85000"/>
                    <a:lumOff val="15000"/>
                  </a:schemeClr>
                </a:solidFill>
                <a:latin typeface="Playfair Display" pitchFamily="2" charset="0"/>
              </a:endParaRPr>
            </a:p>
          </p:txBody>
        </p:sp>
        <p:cxnSp>
          <p:nvCxnSpPr>
            <p:cNvPr id="11" name="Straight Connector 10">
              <a:extLst>
                <a:ext uri="{FF2B5EF4-FFF2-40B4-BE49-F238E27FC236}">
                  <a16:creationId xmlns:a16="http://schemas.microsoft.com/office/drawing/2014/main" id="{032D24D4-4337-443A-BA8C-BC073A39E966}"/>
                </a:ext>
              </a:extLst>
            </p:cNvPr>
            <p:cNvCxnSpPr/>
            <p:nvPr/>
          </p:nvCxnSpPr>
          <p:spPr>
            <a:xfrm>
              <a:off x="6197600" y="3662007"/>
              <a:ext cx="346891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911A70-EE98-42A2-80DF-BBA78E1335A2}"/>
                </a:ext>
              </a:extLst>
            </p:cNvPr>
            <p:cNvCxnSpPr/>
            <p:nvPr/>
          </p:nvCxnSpPr>
          <p:spPr>
            <a:xfrm>
              <a:off x="6197600" y="5019093"/>
              <a:ext cx="346891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69907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461">
        <p15:prstTrans prst="pageCurlSingle"/>
      </p:transition>
    </mc:Choice>
    <mc:Fallback xmlns="">
      <p:transition spd="slow" advTm="44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3" name="object 7">
            <a:extLst>
              <a:ext uri="{FF2B5EF4-FFF2-40B4-BE49-F238E27FC236}">
                <a16:creationId xmlns:a16="http://schemas.microsoft.com/office/drawing/2014/main" id="{2DF19711-388D-4E0F-81C9-BF3CA194D3B7}"/>
              </a:ext>
            </a:extLst>
          </p:cNvPr>
          <p:cNvGrpSpPr/>
          <p:nvPr/>
        </p:nvGrpSpPr>
        <p:grpSpPr>
          <a:xfrm>
            <a:off x="-12290" y="1228777"/>
            <a:ext cx="12191999" cy="5112262"/>
            <a:chOff x="0" y="1749807"/>
            <a:chExt cx="18287999" cy="7668392"/>
          </a:xfrm>
        </p:grpSpPr>
        <p:sp>
          <p:nvSpPr>
            <p:cNvPr id="14" name="object 8">
              <a:extLst>
                <a:ext uri="{FF2B5EF4-FFF2-40B4-BE49-F238E27FC236}">
                  <a16:creationId xmlns:a16="http://schemas.microsoft.com/office/drawing/2014/main" id="{ABD6BA93-7BFE-42CF-AF20-EDD9800F2490}"/>
                </a:ext>
              </a:extLst>
            </p:cNvPr>
            <p:cNvSpPr/>
            <p:nvPr/>
          </p:nvSpPr>
          <p:spPr>
            <a:xfrm>
              <a:off x="0" y="1749807"/>
              <a:ext cx="2230703" cy="1097280"/>
            </a:xfrm>
            <a:prstGeom prst="rect">
              <a:avLst/>
            </a:prstGeom>
            <a: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sp>
          <p:nvSpPr>
            <p:cNvPr id="15" name="object 10">
              <a:extLst>
                <a:ext uri="{FF2B5EF4-FFF2-40B4-BE49-F238E27FC236}">
                  <a16:creationId xmlns:a16="http://schemas.microsoft.com/office/drawing/2014/main" id="{AADE5F10-DF33-4538-8F72-E7676FA14803}"/>
                </a:ext>
              </a:extLst>
            </p:cNvPr>
            <p:cNvSpPr/>
            <p:nvPr/>
          </p:nvSpPr>
          <p:spPr>
            <a:xfrm>
              <a:off x="17123892" y="5087500"/>
              <a:ext cx="1164107" cy="4330699"/>
            </a:xfrm>
            <a:prstGeom prst="rect">
              <a:avLst/>
            </a:prstGeom>
            <a: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501382"/>
            <a:ext cx="9571703" cy="13443217"/>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2150807" y="929528"/>
            <a:ext cx="7890387" cy="8340745"/>
          </a:xfrm>
          <a:prstGeom prst="rect">
            <a:avLst/>
          </a:prstGeom>
          <a:noFill/>
        </p:spPr>
        <p:txBody>
          <a:bodyPr wrap="square">
            <a:spAutoFit/>
          </a:bodyPr>
          <a:lstStyle/>
          <a:p>
            <a:pPr algn="ctr"/>
            <a:r>
              <a:rPr lang="en-US" sz="2000" b="1" dirty="0">
                <a:solidFill>
                  <a:srgbClr val="D15757"/>
                </a:solidFill>
                <a:latin typeface="Playfair Display" pitchFamily="2" charset="0"/>
                <a:ea typeface="Arial" panose="020B0604020202020204" pitchFamily="34" charset="0"/>
              </a:rPr>
              <a:t>ACTIVITY 1</a:t>
            </a:r>
          </a:p>
          <a:p>
            <a:pPr algn="ctr"/>
            <a:r>
              <a:rPr lang="en-US" sz="2000" b="1" dirty="0">
                <a:solidFill>
                  <a:srgbClr val="000000"/>
                </a:solidFill>
                <a:latin typeface="Playfair Display" pitchFamily="2" charset="0"/>
                <a:ea typeface="Arial" panose="020B0604020202020204" pitchFamily="34" charset="0"/>
              </a:rPr>
              <a:t>Mark My Calendar!</a:t>
            </a:r>
          </a:p>
          <a:p>
            <a:pPr algn="ctr"/>
            <a:r>
              <a:rPr lang="en-US" sz="2000" dirty="0">
                <a:solidFill>
                  <a:srgbClr val="000000"/>
                </a:solidFill>
                <a:latin typeface="Playfair Display" pitchFamily="2" charset="0"/>
                <a:ea typeface="Arial" panose="020B0604020202020204" pitchFamily="34" charset="0"/>
              </a:rPr>
              <a:t>(Think, Pair, Share)</a:t>
            </a: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marL="0" marR="0" algn="just">
              <a:spcBef>
                <a:spcPts val="0"/>
              </a:spcBef>
              <a:spcAft>
                <a:spcPts val="0"/>
              </a:spcAft>
            </a:pPr>
            <a:r>
              <a:rPr lang="en-PH" sz="2000" b="1" i="1" dirty="0">
                <a:solidFill>
                  <a:srgbClr val="000000"/>
                </a:solidFill>
                <a:effectLst/>
                <a:latin typeface="Playfair Display" pitchFamily="2" charset="0"/>
                <a:ea typeface="Arial" panose="020B0604020202020204" pitchFamily="34" charset="0"/>
              </a:rPr>
              <a:t>Objective:</a:t>
            </a:r>
            <a:endParaRPr lang="en-US" b="1" i="1" dirty="0">
              <a:latin typeface="Playfair Display" pitchFamily="2" charset="0"/>
              <a:ea typeface="Arial" panose="020B0604020202020204" pitchFamily="34" charset="0"/>
            </a:endParaRPr>
          </a:p>
          <a:p>
            <a:pPr marL="0" marR="0" algn="just">
              <a:spcBef>
                <a:spcPts val="0"/>
              </a:spcBef>
              <a:spcAft>
                <a:spcPts val="0"/>
              </a:spcAft>
            </a:pPr>
            <a:r>
              <a:rPr lang="en-US" sz="1600" b="1" i="1" dirty="0">
                <a:solidFill>
                  <a:srgbClr val="000000"/>
                </a:solidFill>
                <a:latin typeface="Playfair Display" pitchFamily="2" charset="0"/>
                <a:ea typeface="Arial" panose="020B0604020202020204" pitchFamily="34" charset="0"/>
              </a:rPr>
              <a:t>          </a:t>
            </a:r>
            <a:r>
              <a:rPr lang="en-US" sz="1600" dirty="0">
                <a:solidFill>
                  <a:srgbClr val="000000"/>
                </a:solidFill>
                <a:latin typeface="Montserrat" panose="00000500000000000000" pitchFamily="2" charset="0"/>
                <a:ea typeface="Arial" panose="020B0604020202020204" pitchFamily="34" charset="0"/>
              </a:rPr>
              <a:t>Describe the feedback mechanisms involved in regulating processes in the female reproductive system.</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marL="0" marR="0" algn="just">
              <a:spcBef>
                <a:spcPts val="0"/>
              </a:spcBef>
              <a:spcAft>
                <a:spcPts val="0"/>
              </a:spcAft>
            </a:pPr>
            <a:r>
              <a:rPr lang="en-US" sz="2000" b="1" i="1" dirty="0">
                <a:solidFill>
                  <a:srgbClr val="000000"/>
                </a:solidFill>
                <a:latin typeface="Playfair Display" pitchFamily="2" charset="0"/>
                <a:ea typeface="Arial" panose="020B0604020202020204" pitchFamily="34" charset="0"/>
              </a:rPr>
              <a:t>Materials:</a:t>
            </a:r>
          </a:p>
          <a:p>
            <a:pPr indent="457200" algn="just"/>
            <a:r>
              <a:rPr lang="en-US" sz="1600" dirty="0" err="1">
                <a:solidFill>
                  <a:srgbClr val="000000"/>
                </a:solidFill>
                <a:latin typeface="Montserrat" panose="00000500000000000000" pitchFamily="2" charset="0"/>
                <a:ea typeface="Arial" panose="020B0604020202020204" pitchFamily="34" charset="0"/>
              </a:rPr>
              <a:t>i</a:t>
            </a:r>
            <a:r>
              <a:rPr lang="en-US" sz="1600" dirty="0">
                <a:solidFill>
                  <a:srgbClr val="000000"/>
                </a:solidFill>
                <a:latin typeface="Montserrat" panose="00000500000000000000" pitchFamily="2" charset="0"/>
                <a:ea typeface="Arial" panose="020B0604020202020204" pitchFamily="34" charset="0"/>
              </a:rPr>
              <a:t>.	2 Calendar charts</a:t>
            </a:r>
          </a:p>
          <a:p>
            <a:pPr indent="457200" algn="just"/>
            <a:r>
              <a:rPr lang="en-US" sz="1600" dirty="0">
                <a:solidFill>
                  <a:srgbClr val="000000"/>
                </a:solidFill>
                <a:latin typeface="Montserrat" panose="00000500000000000000" pitchFamily="2" charset="0"/>
                <a:ea typeface="Arial" panose="020B0604020202020204" pitchFamily="34" charset="0"/>
              </a:rPr>
              <a:t>ii.	Diagram of the male and female reproductive system</a:t>
            </a:r>
          </a:p>
          <a:p>
            <a:pPr indent="457200" algn="just"/>
            <a:r>
              <a:rPr lang="en-US" sz="1600" dirty="0">
                <a:solidFill>
                  <a:srgbClr val="000000"/>
                </a:solidFill>
                <a:latin typeface="Montserrat" panose="00000500000000000000" pitchFamily="2" charset="0"/>
                <a:ea typeface="Arial" panose="020B0604020202020204" pitchFamily="34" charset="0"/>
              </a:rPr>
              <a:t>iii.	Scissors</a:t>
            </a:r>
          </a:p>
          <a:p>
            <a:pPr marL="857250" lvl="1" indent="-400050" algn="just">
              <a:buAutoNum type="romanLcPeriod" startAt="4"/>
            </a:pPr>
            <a:r>
              <a:rPr lang="en-US" sz="1600" dirty="0">
                <a:solidFill>
                  <a:srgbClr val="000000"/>
                </a:solidFill>
                <a:latin typeface="Montserrat" panose="00000500000000000000" pitchFamily="2" charset="0"/>
                <a:ea typeface="Arial" panose="020B0604020202020204" pitchFamily="34" charset="0"/>
              </a:rPr>
              <a:t>Tape or glue</a:t>
            </a:r>
          </a:p>
          <a:p>
            <a:pPr algn="just"/>
            <a:endParaRPr lang="en-US" sz="1600" b="1" i="1" dirty="0">
              <a:solidFill>
                <a:srgbClr val="000000"/>
              </a:solidFill>
              <a:latin typeface="Montserrat" panose="00000500000000000000" pitchFamily="2" charset="0"/>
              <a:ea typeface="Arial" panose="020B0604020202020204" pitchFamily="34" charset="0"/>
            </a:endParaRPr>
          </a:p>
          <a:p>
            <a:pPr algn="just"/>
            <a:r>
              <a:rPr lang="en-US" sz="2000" b="1" i="1" dirty="0">
                <a:solidFill>
                  <a:srgbClr val="000000"/>
                </a:solidFill>
                <a:latin typeface="Playfair Display" pitchFamily="2" charset="0"/>
                <a:ea typeface="Arial" panose="020B0604020202020204" pitchFamily="34" charset="0"/>
              </a:rPr>
              <a:t>Procedure:</a:t>
            </a:r>
          </a:p>
          <a:p>
            <a:pPr indent="457200" algn="just"/>
            <a:r>
              <a:rPr lang="en-US" sz="1600" b="1" dirty="0">
                <a:solidFill>
                  <a:schemeClr val="bg2">
                    <a:lumMod val="25000"/>
                  </a:schemeClr>
                </a:solidFill>
                <a:latin typeface="Montserrat" panose="00000500000000000000" pitchFamily="2" charset="0"/>
                <a:ea typeface="Arial" panose="020B0604020202020204" pitchFamily="34" charset="0"/>
              </a:rPr>
              <a:t>Part A </a:t>
            </a:r>
            <a:r>
              <a:rPr lang="en-US" sz="1600" dirty="0">
                <a:solidFill>
                  <a:schemeClr val="bg2">
                    <a:lumMod val="25000"/>
                  </a:schemeClr>
                </a:solidFill>
                <a:latin typeface="Montserrat" panose="00000500000000000000" pitchFamily="2" charset="0"/>
                <a:ea typeface="Arial" panose="020B0604020202020204" pitchFamily="34" charset="0"/>
              </a:rPr>
              <a:t>- For no fertilization:</a:t>
            </a: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Get a calendar, with an approximate size of 8 × 11 inches. It must  </a:t>
            </a:r>
          </a:p>
          <a:p>
            <a:pPr lvl="1" algn="just"/>
            <a:r>
              <a:rPr lang="en-US" sz="1600" dirty="0">
                <a:solidFill>
                  <a:srgbClr val="000000"/>
                </a:solidFill>
                <a:latin typeface="Montserrat" panose="00000500000000000000" pitchFamily="2" charset="0"/>
                <a:ea typeface="Arial" panose="020B0604020202020204" pitchFamily="34" charset="0"/>
              </a:rPr>
              <a:t>       be marked by the day-to-day changes in the menstrual cycle.</a:t>
            </a:r>
          </a:p>
          <a:p>
            <a:pPr lvl="1" algn="just"/>
            <a:endParaRPr lang="en-US" sz="1600" dirty="0">
              <a:solidFill>
                <a:srgbClr val="000000"/>
              </a:solidFill>
              <a:latin typeface="Montserrat" panose="00000500000000000000" pitchFamily="2" charset="0"/>
              <a:ea typeface="Arial" panose="020B0604020202020204" pitchFamily="34" charset="0"/>
            </a:endParaRPr>
          </a:p>
          <a:p>
            <a:pPr indent="457200" algn="just"/>
            <a:r>
              <a:rPr lang="en-US" sz="1600" dirty="0">
                <a:solidFill>
                  <a:srgbClr val="000000"/>
                </a:solidFill>
                <a:latin typeface="Montserrat" panose="00000500000000000000" pitchFamily="2" charset="0"/>
                <a:ea typeface="Arial" panose="020B0604020202020204" pitchFamily="34" charset="0"/>
              </a:rPr>
              <a:t>b.	Note that certain events are marked on certain days.</a:t>
            </a: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r>
              <a:rPr lang="en-US" sz="1600" dirty="0">
                <a:solidFill>
                  <a:srgbClr val="000000"/>
                </a:solidFill>
                <a:latin typeface="Montserrat" panose="00000500000000000000" pitchFamily="2" charset="0"/>
                <a:ea typeface="Arial" panose="020B0604020202020204" pitchFamily="34" charset="0"/>
              </a:rPr>
              <a:t>c.	Make a copy of diagrams of the menstrual cycle like in Figure 12. Some of the diagrams will show events in the ovary, and some will show events in the uterus. They are not in proper order. Cut out each square.</a:t>
            </a:r>
          </a:p>
          <a:p>
            <a:pPr indent="457200" algn="just"/>
            <a:r>
              <a:rPr lang="en-US" sz="1600" dirty="0">
                <a:solidFill>
                  <a:srgbClr val="000000"/>
                </a:solidFill>
                <a:latin typeface="Montserrat" panose="00000500000000000000" pitchFamily="2" charset="0"/>
                <a:ea typeface="Arial" panose="020B0604020202020204" pitchFamily="34" charset="0"/>
              </a:rPr>
              <a:t>d.	Place the diagram in the space to the right of the corresponding description.</a:t>
            </a:r>
          </a:p>
          <a:p>
            <a:pPr indent="457200" algn="just"/>
            <a:r>
              <a:rPr lang="en-US" sz="1600" dirty="0">
                <a:solidFill>
                  <a:srgbClr val="000000"/>
                </a:solidFill>
                <a:latin typeface="Montserrat" panose="00000500000000000000" pitchFamily="2" charset="0"/>
                <a:ea typeface="Arial" panose="020B0604020202020204" pitchFamily="34" charset="0"/>
              </a:rPr>
              <a:t>e.	Tape or glue your diagrams in the right places/ dates where they occur.</a:t>
            </a:r>
          </a:p>
          <a:p>
            <a:pPr indent="457200" algn="just"/>
            <a:r>
              <a:rPr lang="en-US" sz="1600" dirty="0">
                <a:solidFill>
                  <a:srgbClr val="000000"/>
                </a:solidFill>
                <a:latin typeface="Montserrat" panose="00000500000000000000" pitchFamily="2" charset="0"/>
                <a:ea typeface="Arial" panose="020B0604020202020204" pitchFamily="34" charset="0"/>
              </a:rPr>
              <a:t>f.	Make sure that they are correctly placed.</a:t>
            </a: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pic>
        <p:nvPicPr>
          <p:cNvPr id="20" name="Picture 19">
            <a:extLst>
              <a:ext uri="{FF2B5EF4-FFF2-40B4-BE49-F238E27FC236}">
                <a16:creationId xmlns:a16="http://schemas.microsoft.com/office/drawing/2014/main" id="{EAD8213D-6EED-45B7-93F1-8BAC7D600AE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3987" b="33271"/>
          <a:stretch/>
        </p:blipFill>
        <p:spPr>
          <a:xfrm rot="21424780" flipH="1">
            <a:off x="4754698" y="-45478"/>
            <a:ext cx="2793561" cy="1253284"/>
          </a:xfrm>
          <a:prstGeom prst="rect">
            <a:avLst/>
          </a:prstGeom>
          <a:effectLst/>
        </p:spPr>
      </p:pic>
    </p:spTree>
    <p:extLst>
      <p:ext uri="{BB962C8B-B14F-4D97-AF65-F5344CB8AC3E}">
        <p14:creationId xmlns:p14="http://schemas.microsoft.com/office/powerpoint/2010/main" val="3374685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00">
        <p15:prstTrans prst="pageCurlSingle"/>
      </p:transition>
    </mc:Choice>
    <mc:Fallback xmlns="">
      <p:transition spd="slow" advTm="26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6592595"/>
            <a:ext cx="9571703" cy="13443217"/>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2150807" y="-5530267"/>
            <a:ext cx="7890387" cy="9895016"/>
          </a:xfrm>
          <a:prstGeom prst="rect">
            <a:avLst/>
          </a:prstGeom>
          <a:noFill/>
        </p:spPr>
        <p:txBody>
          <a:bodyPr wrap="square">
            <a:spAutoFit/>
          </a:bodyPr>
          <a:lstStyle/>
          <a:p>
            <a:pPr algn="ctr"/>
            <a:r>
              <a:rPr lang="en-US" sz="2000" b="1" dirty="0">
                <a:solidFill>
                  <a:srgbClr val="D15757"/>
                </a:solidFill>
                <a:latin typeface="Playfair Display" pitchFamily="2" charset="0"/>
                <a:ea typeface="Arial" panose="020B0604020202020204" pitchFamily="34" charset="0"/>
              </a:rPr>
              <a:t>ACTIVITY 1</a:t>
            </a:r>
          </a:p>
          <a:p>
            <a:pPr algn="ctr"/>
            <a:r>
              <a:rPr lang="en-US" sz="2000" b="1" dirty="0">
                <a:solidFill>
                  <a:srgbClr val="000000"/>
                </a:solidFill>
                <a:latin typeface="Playfair Display" pitchFamily="2" charset="0"/>
                <a:ea typeface="Arial" panose="020B0604020202020204" pitchFamily="34" charset="0"/>
              </a:rPr>
              <a:t>Mark My Calendar!</a:t>
            </a:r>
          </a:p>
          <a:p>
            <a:pPr algn="ctr"/>
            <a:r>
              <a:rPr lang="en-US" sz="2000" dirty="0">
                <a:solidFill>
                  <a:srgbClr val="000000"/>
                </a:solidFill>
                <a:latin typeface="Playfair Display" pitchFamily="2" charset="0"/>
                <a:ea typeface="Arial" panose="020B0604020202020204" pitchFamily="34" charset="0"/>
              </a:rPr>
              <a:t>(Think, Pair, Share)</a:t>
            </a: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marL="0" marR="0" algn="just">
              <a:spcBef>
                <a:spcPts val="0"/>
              </a:spcBef>
              <a:spcAft>
                <a:spcPts val="0"/>
              </a:spcAft>
            </a:pPr>
            <a:r>
              <a:rPr lang="en-PH" sz="2000" b="1" i="1" dirty="0">
                <a:solidFill>
                  <a:srgbClr val="000000"/>
                </a:solidFill>
                <a:effectLst/>
                <a:latin typeface="Playfair Display" pitchFamily="2" charset="0"/>
                <a:ea typeface="Arial" panose="020B0604020202020204" pitchFamily="34" charset="0"/>
              </a:rPr>
              <a:t>Objective:</a:t>
            </a:r>
            <a:endParaRPr lang="en-US" b="1" i="1" dirty="0">
              <a:latin typeface="Playfair Display" pitchFamily="2" charset="0"/>
              <a:ea typeface="Arial" panose="020B0604020202020204" pitchFamily="34" charset="0"/>
            </a:endParaRPr>
          </a:p>
          <a:p>
            <a:pPr marL="0" marR="0" algn="just">
              <a:spcBef>
                <a:spcPts val="0"/>
              </a:spcBef>
              <a:spcAft>
                <a:spcPts val="0"/>
              </a:spcAft>
            </a:pPr>
            <a:r>
              <a:rPr lang="en-US" sz="1600" b="1" i="1" dirty="0">
                <a:solidFill>
                  <a:srgbClr val="000000"/>
                </a:solidFill>
                <a:latin typeface="Playfair Display" pitchFamily="2" charset="0"/>
                <a:ea typeface="Arial" panose="020B0604020202020204" pitchFamily="34" charset="0"/>
              </a:rPr>
              <a:t>          </a:t>
            </a:r>
            <a:r>
              <a:rPr lang="en-US" sz="1600" dirty="0">
                <a:solidFill>
                  <a:srgbClr val="000000"/>
                </a:solidFill>
                <a:latin typeface="Montserrat" panose="00000500000000000000" pitchFamily="2" charset="0"/>
                <a:ea typeface="Arial" panose="020B0604020202020204" pitchFamily="34" charset="0"/>
              </a:rPr>
              <a:t>Describe the feedback mechanisms involved in regulating processes in the female reproductive system.</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marL="0" marR="0" algn="just">
              <a:spcBef>
                <a:spcPts val="0"/>
              </a:spcBef>
              <a:spcAft>
                <a:spcPts val="0"/>
              </a:spcAft>
            </a:pPr>
            <a:r>
              <a:rPr lang="en-US" sz="2000" b="1" i="1" dirty="0">
                <a:solidFill>
                  <a:srgbClr val="000000"/>
                </a:solidFill>
                <a:latin typeface="Playfair Display" pitchFamily="2" charset="0"/>
                <a:ea typeface="Arial" panose="020B0604020202020204" pitchFamily="34" charset="0"/>
              </a:rPr>
              <a:t>Materials:</a:t>
            </a:r>
          </a:p>
          <a:p>
            <a:pPr indent="457200" algn="just"/>
            <a:r>
              <a:rPr lang="en-US" sz="1600" dirty="0" err="1">
                <a:solidFill>
                  <a:srgbClr val="000000"/>
                </a:solidFill>
                <a:latin typeface="Montserrat" panose="00000500000000000000" pitchFamily="2" charset="0"/>
                <a:ea typeface="Arial" panose="020B0604020202020204" pitchFamily="34" charset="0"/>
              </a:rPr>
              <a:t>i</a:t>
            </a:r>
            <a:r>
              <a:rPr lang="en-US" sz="1600" dirty="0">
                <a:solidFill>
                  <a:srgbClr val="000000"/>
                </a:solidFill>
                <a:latin typeface="Montserrat" panose="00000500000000000000" pitchFamily="2" charset="0"/>
                <a:ea typeface="Arial" panose="020B0604020202020204" pitchFamily="34" charset="0"/>
              </a:rPr>
              <a:t>.	2 Calendar charts</a:t>
            </a:r>
          </a:p>
          <a:p>
            <a:pPr indent="457200" algn="just"/>
            <a:r>
              <a:rPr lang="en-US" sz="1600" dirty="0">
                <a:solidFill>
                  <a:srgbClr val="000000"/>
                </a:solidFill>
                <a:latin typeface="Montserrat" panose="00000500000000000000" pitchFamily="2" charset="0"/>
                <a:ea typeface="Arial" panose="020B0604020202020204" pitchFamily="34" charset="0"/>
              </a:rPr>
              <a:t>ii.	Diagram of the male and female reproductive system</a:t>
            </a:r>
          </a:p>
          <a:p>
            <a:pPr indent="457200" algn="just"/>
            <a:r>
              <a:rPr lang="en-US" sz="1600" dirty="0">
                <a:solidFill>
                  <a:srgbClr val="000000"/>
                </a:solidFill>
                <a:latin typeface="Montserrat" panose="00000500000000000000" pitchFamily="2" charset="0"/>
                <a:ea typeface="Arial" panose="020B0604020202020204" pitchFamily="34" charset="0"/>
              </a:rPr>
              <a:t>iii.	Scissors</a:t>
            </a:r>
          </a:p>
          <a:p>
            <a:pPr marL="857250" lvl="1" indent="-400050" algn="just">
              <a:buAutoNum type="romanLcPeriod" startAt="4"/>
            </a:pPr>
            <a:r>
              <a:rPr lang="en-US" sz="1600" dirty="0">
                <a:solidFill>
                  <a:srgbClr val="000000"/>
                </a:solidFill>
                <a:latin typeface="Montserrat" panose="00000500000000000000" pitchFamily="2" charset="0"/>
                <a:ea typeface="Arial" panose="020B0604020202020204" pitchFamily="34" charset="0"/>
              </a:rPr>
              <a:t>Tape or glue</a:t>
            </a:r>
          </a:p>
          <a:p>
            <a:pPr algn="just"/>
            <a:endParaRPr lang="en-US" sz="1600" b="1" i="1" dirty="0">
              <a:solidFill>
                <a:srgbClr val="000000"/>
              </a:solidFill>
              <a:latin typeface="Montserrat" panose="00000500000000000000" pitchFamily="2" charset="0"/>
              <a:ea typeface="Arial" panose="020B0604020202020204" pitchFamily="34" charset="0"/>
            </a:endParaRPr>
          </a:p>
          <a:p>
            <a:pPr algn="just"/>
            <a:r>
              <a:rPr lang="en-US" sz="2000" b="1" i="1" dirty="0">
                <a:solidFill>
                  <a:srgbClr val="000000"/>
                </a:solidFill>
                <a:latin typeface="Playfair Display" pitchFamily="2" charset="0"/>
                <a:ea typeface="Arial" panose="020B0604020202020204" pitchFamily="34" charset="0"/>
              </a:rPr>
              <a:t>Procedure:</a:t>
            </a:r>
          </a:p>
          <a:p>
            <a:pPr indent="457200" algn="just"/>
            <a:r>
              <a:rPr lang="en-US" sz="1600" b="1" dirty="0">
                <a:solidFill>
                  <a:schemeClr val="bg2">
                    <a:lumMod val="25000"/>
                  </a:schemeClr>
                </a:solidFill>
                <a:latin typeface="Montserrat" panose="00000500000000000000" pitchFamily="2" charset="0"/>
                <a:ea typeface="Arial" panose="020B0604020202020204" pitchFamily="34" charset="0"/>
              </a:rPr>
              <a:t>Part A </a:t>
            </a:r>
            <a:r>
              <a:rPr lang="en-US" sz="1600" dirty="0">
                <a:solidFill>
                  <a:schemeClr val="bg2">
                    <a:lumMod val="25000"/>
                  </a:schemeClr>
                </a:solidFill>
                <a:latin typeface="Montserrat" panose="00000500000000000000" pitchFamily="2" charset="0"/>
                <a:ea typeface="Arial" panose="020B0604020202020204" pitchFamily="34" charset="0"/>
              </a:rPr>
              <a:t>- For no fertilization:</a:t>
            </a: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Get a calendar, with an approximate size of 8 × 11 inches. It must  </a:t>
            </a:r>
          </a:p>
          <a:p>
            <a:pPr lvl="1" algn="just"/>
            <a:r>
              <a:rPr lang="en-US" sz="1600" dirty="0">
                <a:solidFill>
                  <a:srgbClr val="000000"/>
                </a:solidFill>
                <a:latin typeface="Montserrat" panose="00000500000000000000" pitchFamily="2" charset="0"/>
                <a:ea typeface="Arial" panose="020B0604020202020204" pitchFamily="34" charset="0"/>
              </a:rPr>
              <a:t>       be marked by the day-to-day changes in the menstrual cycle.</a:t>
            </a:r>
          </a:p>
          <a:p>
            <a:pPr indent="457200" algn="just"/>
            <a:r>
              <a:rPr lang="en-US" sz="1600" dirty="0">
                <a:solidFill>
                  <a:srgbClr val="000000"/>
                </a:solidFill>
                <a:latin typeface="Montserrat" panose="00000500000000000000" pitchFamily="2" charset="0"/>
                <a:ea typeface="Arial" panose="020B0604020202020204" pitchFamily="34" charset="0"/>
              </a:rPr>
              <a:t>b.	Note that certain events are marked on certain days.</a:t>
            </a: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lphaLcPeriod" startAt="3"/>
            </a:pPr>
            <a:r>
              <a:rPr lang="en-US" sz="1600" dirty="0">
                <a:solidFill>
                  <a:srgbClr val="000000"/>
                </a:solidFill>
                <a:latin typeface="Montserrat" panose="00000500000000000000" pitchFamily="2" charset="0"/>
                <a:ea typeface="Arial" panose="020B0604020202020204" pitchFamily="34" charset="0"/>
              </a:rPr>
              <a:t>Make a copy of diagrams of the menstrual cycle like in Figure 12.  </a:t>
            </a:r>
          </a:p>
          <a:p>
            <a:pPr algn="just"/>
            <a:r>
              <a:rPr lang="en-US" sz="1600" dirty="0">
                <a:solidFill>
                  <a:srgbClr val="000000"/>
                </a:solidFill>
                <a:latin typeface="Montserrat" panose="00000500000000000000" pitchFamily="2" charset="0"/>
                <a:ea typeface="Arial" panose="020B0604020202020204" pitchFamily="34" charset="0"/>
              </a:rPr>
              <a:t>               Some of the diagrams will show events in the ovary, and some will  </a:t>
            </a:r>
          </a:p>
          <a:p>
            <a:pPr algn="just"/>
            <a:r>
              <a:rPr lang="en-US" sz="1600" dirty="0">
                <a:solidFill>
                  <a:srgbClr val="000000"/>
                </a:solidFill>
                <a:latin typeface="Montserrat" panose="00000500000000000000" pitchFamily="2" charset="0"/>
                <a:ea typeface="Arial" panose="020B0604020202020204" pitchFamily="34" charset="0"/>
              </a:rPr>
              <a:t>               show events in the uterus. They are not in proper order. Cut out  </a:t>
            </a:r>
          </a:p>
          <a:p>
            <a:pPr algn="just"/>
            <a:r>
              <a:rPr lang="en-US" sz="1600" dirty="0">
                <a:solidFill>
                  <a:srgbClr val="000000"/>
                </a:solidFill>
                <a:latin typeface="Montserrat" panose="00000500000000000000" pitchFamily="2" charset="0"/>
                <a:ea typeface="Arial" panose="020B0604020202020204" pitchFamily="34" charset="0"/>
              </a:rPr>
              <a:t>               each square.</a:t>
            </a:r>
          </a:p>
          <a:p>
            <a:pPr algn="just"/>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lphaLcPeriod" startAt="4"/>
            </a:pPr>
            <a:r>
              <a:rPr lang="en-US" sz="1600" dirty="0">
                <a:solidFill>
                  <a:srgbClr val="000000"/>
                </a:solidFill>
                <a:latin typeface="Montserrat" panose="00000500000000000000" pitchFamily="2" charset="0"/>
                <a:ea typeface="Arial" panose="020B0604020202020204" pitchFamily="34" charset="0"/>
              </a:rPr>
              <a:t>Place the diagram in the space to the right of the corresponding </a:t>
            </a:r>
          </a:p>
          <a:p>
            <a:pPr algn="just"/>
            <a:r>
              <a:rPr lang="en-US" sz="1600" dirty="0">
                <a:solidFill>
                  <a:srgbClr val="000000"/>
                </a:solidFill>
                <a:latin typeface="Montserrat" panose="00000500000000000000" pitchFamily="2" charset="0"/>
                <a:ea typeface="Arial" panose="020B0604020202020204" pitchFamily="34" charset="0"/>
              </a:rPr>
              <a:t>               description.</a:t>
            </a:r>
          </a:p>
          <a:p>
            <a:pPr algn="just"/>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lphaLcPeriod" startAt="5"/>
            </a:pPr>
            <a:r>
              <a:rPr lang="en-US" sz="1600" dirty="0">
                <a:solidFill>
                  <a:srgbClr val="000000"/>
                </a:solidFill>
                <a:latin typeface="Montserrat" panose="00000500000000000000" pitchFamily="2" charset="0"/>
                <a:ea typeface="Arial" panose="020B0604020202020204" pitchFamily="34" charset="0"/>
              </a:rPr>
              <a:t>Tape or glue your diagrams in the right places/ dates where they </a:t>
            </a:r>
          </a:p>
          <a:p>
            <a:pPr algn="just"/>
            <a:r>
              <a:rPr lang="en-US" sz="1600" dirty="0">
                <a:solidFill>
                  <a:srgbClr val="000000"/>
                </a:solidFill>
                <a:latin typeface="Montserrat" panose="00000500000000000000" pitchFamily="2" charset="0"/>
                <a:ea typeface="Arial" panose="020B0604020202020204" pitchFamily="34" charset="0"/>
              </a:rPr>
              <a:t>               occur.</a:t>
            </a:r>
          </a:p>
          <a:p>
            <a:pPr algn="just"/>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lphaLcPeriod" startAt="6"/>
            </a:pPr>
            <a:r>
              <a:rPr lang="en-US" sz="1600" dirty="0">
                <a:solidFill>
                  <a:srgbClr val="000000"/>
                </a:solidFill>
                <a:latin typeface="Montserrat" panose="00000500000000000000" pitchFamily="2" charset="0"/>
                <a:ea typeface="Arial" panose="020B0604020202020204" pitchFamily="34" charset="0"/>
              </a:rPr>
              <a:t>Make sure that they are correctly placed.</a:t>
            </a:r>
          </a:p>
          <a:p>
            <a:pPr marL="342900" indent="-342900" algn="just">
              <a:buAutoNum type="alphaLcPeriod" startAt="6"/>
            </a:pPr>
            <a:endParaRPr lang="en-US" sz="1600" dirty="0">
              <a:solidFill>
                <a:srgbClr val="000000"/>
              </a:solidFill>
              <a:latin typeface="Montserrat" panose="00000500000000000000" pitchFamily="2" charset="0"/>
              <a:ea typeface="Arial" panose="020B0604020202020204" pitchFamily="34" charset="0"/>
            </a:endParaRPr>
          </a:p>
          <a:p>
            <a:pPr marL="342900" indent="-342900" algn="just">
              <a:buAutoNum type="alphaLcPeriod" startAt="6"/>
            </a:pPr>
            <a:endParaRPr lang="en-US" sz="1600" dirty="0">
              <a:solidFill>
                <a:srgbClr val="000000"/>
              </a:solidFill>
              <a:latin typeface="Montserrat" panose="00000500000000000000" pitchFamily="2" charset="0"/>
              <a:ea typeface="Arial" panose="020B0604020202020204" pitchFamily="34" charset="0"/>
            </a:endParaRPr>
          </a:p>
          <a:p>
            <a:pPr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pic>
        <p:nvPicPr>
          <p:cNvPr id="13" name="image8.png">
            <a:extLst>
              <a:ext uri="{FF2B5EF4-FFF2-40B4-BE49-F238E27FC236}">
                <a16:creationId xmlns:a16="http://schemas.microsoft.com/office/drawing/2014/main" id="{45FA3743-4962-4A85-9FE5-FCDF6E2D3B8D}"/>
              </a:ext>
            </a:extLst>
          </p:cNvPr>
          <p:cNvPicPr/>
          <p:nvPr/>
        </p:nvPicPr>
        <p:blipFill>
          <a:blip r:embed="rId5"/>
          <a:srcRect/>
          <a:stretch>
            <a:fillRect/>
          </a:stretch>
        </p:blipFill>
        <p:spPr>
          <a:xfrm>
            <a:off x="2472403" y="3598608"/>
            <a:ext cx="7568790" cy="2589318"/>
          </a:xfrm>
          <a:prstGeom prst="rect">
            <a:avLst/>
          </a:prstGeom>
          <a:ln/>
        </p:spPr>
      </p:pic>
    </p:spTree>
    <p:extLst>
      <p:ext uri="{BB962C8B-B14F-4D97-AF65-F5344CB8AC3E}">
        <p14:creationId xmlns:p14="http://schemas.microsoft.com/office/powerpoint/2010/main" val="3947572163"/>
      </p:ext>
    </p:extLst>
  </p:cSld>
  <p:clrMapOvr>
    <a:masterClrMapping/>
  </p:clrMapOvr>
  <p:transition spd="slow" advTm="3068">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280279"/>
            <a:ext cx="9571703" cy="13443217"/>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2150807" y="929526"/>
            <a:ext cx="7890387" cy="5601533"/>
          </a:xfrm>
          <a:prstGeom prst="rect">
            <a:avLst/>
          </a:prstGeom>
          <a:noFill/>
        </p:spPr>
        <p:txBody>
          <a:bodyPr wrap="square">
            <a:spAutoFit/>
          </a:bodyPr>
          <a:lstStyle/>
          <a:p>
            <a:pPr indent="457200" algn="just"/>
            <a:r>
              <a:rPr lang="en-US" sz="1600" b="1" dirty="0">
                <a:solidFill>
                  <a:schemeClr val="bg2">
                    <a:lumMod val="25000"/>
                  </a:schemeClr>
                </a:solidFill>
                <a:latin typeface="Montserrat" panose="00000500000000000000" pitchFamily="2" charset="0"/>
                <a:ea typeface="Arial" panose="020B0604020202020204" pitchFamily="34" charset="0"/>
              </a:rPr>
              <a:t>Part B </a:t>
            </a:r>
            <a:r>
              <a:rPr lang="en-US" sz="1600" dirty="0">
                <a:solidFill>
                  <a:schemeClr val="bg2">
                    <a:lumMod val="25000"/>
                  </a:schemeClr>
                </a:solidFill>
                <a:latin typeface="Montserrat" panose="00000500000000000000" pitchFamily="2" charset="0"/>
                <a:ea typeface="Arial" panose="020B0604020202020204" pitchFamily="34" charset="0"/>
              </a:rPr>
              <a:t>- With fertilization of the egg:</a:t>
            </a: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Get another calendar marked by the day-to-day changes in the menstrual cycle.</a:t>
            </a: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You will be given a set of diagrams to place on the calendar. The diagrams will not be in proper order. You may not need all the diagrams that show the uterus.</a:t>
            </a:r>
          </a:p>
          <a:p>
            <a:pPr indent="457200" algn="just"/>
            <a:endParaRPr lang="en-US" sz="1600" dirty="0">
              <a:solidFill>
                <a:srgbClr val="000000"/>
              </a:solidFill>
              <a:latin typeface="Montserrat" panose="00000500000000000000" pitchFamily="2" charset="0"/>
              <a:ea typeface="Arial" panose="020B0604020202020204" pitchFamily="34" charset="0"/>
            </a:endParaRPr>
          </a:p>
          <a:p>
            <a:pPr lvl="0" algn="just"/>
            <a:r>
              <a:rPr lang="en-PH" sz="2000" b="1" i="1" dirty="0">
                <a:solidFill>
                  <a:srgbClr val="000000"/>
                </a:solidFill>
                <a:latin typeface="Playfair Display" pitchFamily="2" charset="0"/>
                <a:ea typeface="Arial" panose="020B0604020202020204" pitchFamily="34" charset="0"/>
              </a:rPr>
              <a:t>Guide Questions:</a:t>
            </a:r>
          </a:p>
          <a:p>
            <a:pPr marL="800100" lvl="1" indent="-342900" algn="just">
              <a:buFontTx/>
              <a:buAutoNum type="arabicPeriod"/>
            </a:pPr>
            <a:endParaRPr lang="en-US" sz="500" dirty="0">
              <a:solidFill>
                <a:srgbClr val="000000"/>
              </a:solidFill>
              <a:latin typeface="Montserrat" panose="00000500000000000000" pitchFamily="2" charset="0"/>
              <a:ea typeface="Arial" panose="020B0604020202020204" pitchFamily="34" charset="0"/>
            </a:endParaRPr>
          </a:p>
          <a:p>
            <a:pPr marL="800100" lvl="1"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How long does a regular menstrual cycle last?</a:t>
            </a:r>
          </a:p>
          <a:p>
            <a:pPr lvl="1" algn="just"/>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rabicPeriod" startAt="2"/>
            </a:pPr>
            <a:r>
              <a:rPr lang="en-US" sz="1600" dirty="0">
                <a:solidFill>
                  <a:srgbClr val="000000"/>
                </a:solidFill>
                <a:latin typeface="Montserrat" panose="00000500000000000000" pitchFamily="2" charset="0"/>
                <a:ea typeface="Arial" panose="020B0604020202020204" pitchFamily="34" charset="0"/>
              </a:rPr>
              <a:t>Describe what happens to an egg during the first 14 days of the cycle in Part A.</a:t>
            </a:r>
          </a:p>
          <a:p>
            <a:pPr marL="800100" lvl="1" indent="-342900" algn="just">
              <a:buAutoNum type="arabicPeriod" startAt="2"/>
            </a:pPr>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rabicPeriod" startAt="2"/>
            </a:pPr>
            <a:r>
              <a:rPr lang="en-US" sz="1600" dirty="0">
                <a:solidFill>
                  <a:srgbClr val="000000"/>
                </a:solidFill>
                <a:latin typeface="Montserrat" panose="00000500000000000000" pitchFamily="2" charset="0"/>
                <a:ea typeface="Arial" panose="020B0604020202020204" pitchFamily="34" charset="0"/>
              </a:rPr>
              <a:t>Describe what happens to the egg if fertilization occurs.</a:t>
            </a:r>
          </a:p>
          <a:p>
            <a:pPr marL="800100" lvl="1" indent="-342900" algn="just">
              <a:buAutoNum type="arabicPeriod" startAt="2"/>
            </a:pPr>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rabicPeriod" startAt="2"/>
            </a:pPr>
            <a:r>
              <a:rPr lang="en-US" sz="1600" dirty="0">
                <a:solidFill>
                  <a:srgbClr val="000000"/>
                </a:solidFill>
                <a:latin typeface="Montserrat" panose="00000500000000000000" pitchFamily="2" charset="0"/>
                <a:ea typeface="Arial" panose="020B0604020202020204" pitchFamily="34" charset="0"/>
              </a:rPr>
              <a:t>Explain what takes place in the uterus after fertilization.</a:t>
            </a:r>
          </a:p>
          <a:p>
            <a:pPr marL="800100" lvl="1" indent="-342900" algn="just">
              <a:buAutoNum type="arabicPeriod" startAt="2"/>
            </a:pPr>
            <a:endParaRPr lang="en-US" sz="1600" dirty="0">
              <a:solidFill>
                <a:srgbClr val="000000"/>
              </a:solidFill>
              <a:latin typeface="Montserrat" panose="00000500000000000000" pitchFamily="2" charset="0"/>
              <a:ea typeface="Arial" panose="020B0604020202020204" pitchFamily="34" charset="0"/>
            </a:endParaRPr>
          </a:p>
          <a:p>
            <a:pPr marL="800100" lvl="1" indent="-342900" algn="just">
              <a:buAutoNum type="arabicPeriod" startAt="2"/>
            </a:pPr>
            <a:r>
              <a:rPr lang="en-US" sz="1600" dirty="0">
                <a:solidFill>
                  <a:srgbClr val="000000"/>
                </a:solidFill>
                <a:latin typeface="Montserrat" panose="00000500000000000000" pitchFamily="2" charset="0"/>
                <a:ea typeface="Arial" panose="020B0604020202020204" pitchFamily="34" charset="0"/>
              </a:rPr>
              <a:t>Why is it important to study the menstrual cycle?</a:t>
            </a:r>
          </a:p>
          <a:p>
            <a:pPr marL="800100" lvl="1" indent="-342900" algn="just">
              <a:buFont typeface="+mj-lt"/>
              <a:buAutoNum type="arabicPeriod"/>
            </a:pPr>
            <a:endParaRPr lang="en-PH" sz="2000" dirty="0">
              <a:solidFill>
                <a:srgbClr val="000000"/>
              </a:solidFill>
              <a:latin typeface="Playfair Display" pitchFamily="2" charset="0"/>
              <a:ea typeface="Arial" panose="020B0604020202020204" pitchFamily="34" charset="0"/>
            </a:endParaRPr>
          </a:p>
          <a:p>
            <a:pPr lvl="0" algn="just"/>
            <a:r>
              <a:rPr lang="en-PH" sz="2000" b="1" i="1" dirty="0">
                <a:solidFill>
                  <a:srgbClr val="000000"/>
                </a:solidFill>
                <a:latin typeface="Playfair Display" pitchFamily="2" charset="0"/>
                <a:ea typeface="Arial" panose="020B0604020202020204" pitchFamily="34" charset="0"/>
              </a:rPr>
              <a:t>	</a:t>
            </a:r>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spTree>
    <p:extLst>
      <p:ext uri="{BB962C8B-B14F-4D97-AF65-F5344CB8AC3E}">
        <p14:creationId xmlns:p14="http://schemas.microsoft.com/office/powerpoint/2010/main" val="262454243"/>
      </p:ext>
    </p:extLst>
  </p:cSld>
  <p:clrMapOvr>
    <a:masterClrMapping/>
  </p:clrMapOvr>
  <p:transition spd="slow" advTm="2836">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9" name="object 7">
            <a:extLst>
              <a:ext uri="{FF2B5EF4-FFF2-40B4-BE49-F238E27FC236}">
                <a16:creationId xmlns:a16="http://schemas.microsoft.com/office/drawing/2014/main" id="{4FAEA804-1682-4DB0-A8F7-DA876F1654A2}"/>
              </a:ext>
            </a:extLst>
          </p:cNvPr>
          <p:cNvGrpSpPr/>
          <p:nvPr/>
        </p:nvGrpSpPr>
        <p:grpSpPr>
          <a:xfrm>
            <a:off x="-12290" y="1228777"/>
            <a:ext cx="12191999" cy="5112262"/>
            <a:chOff x="0" y="1749807"/>
            <a:chExt cx="18287999" cy="7668392"/>
          </a:xfrm>
        </p:grpSpPr>
        <p:sp>
          <p:nvSpPr>
            <p:cNvPr id="21" name="object 8">
              <a:extLst>
                <a:ext uri="{FF2B5EF4-FFF2-40B4-BE49-F238E27FC236}">
                  <a16:creationId xmlns:a16="http://schemas.microsoft.com/office/drawing/2014/main" id="{478D6785-78BD-41F3-B2AF-A1311639B83D}"/>
                </a:ext>
              </a:extLst>
            </p:cNvPr>
            <p:cNvSpPr/>
            <p:nvPr/>
          </p:nvSpPr>
          <p:spPr>
            <a:xfrm>
              <a:off x="0" y="1749807"/>
              <a:ext cx="2230703" cy="1097280"/>
            </a:xfrm>
            <a:prstGeom prst="rect">
              <a:avLst/>
            </a:prstGeom>
            <a: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sp>
          <p:nvSpPr>
            <p:cNvPr id="22" name="object 10">
              <a:extLst>
                <a:ext uri="{FF2B5EF4-FFF2-40B4-BE49-F238E27FC236}">
                  <a16:creationId xmlns:a16="http://schemas.microsoft.com/office/drawing/2014/main" id="{346FF697-8C25-4A29-915B-FA71C845427C}"/>
                </a:ext>
              </a:extLst>
            </p:cNvPr>
            <p:cNvSpPr/>
            <p:nvPr/>
          </p:nvSpPr>
          <p:spPr>
            <a:xfrm>
              <a:off x="17123892" y="5087500"/>
              <a:ext cx="1164107" cy="4330699"/>
            </a:xfrm>
            <a:prstGeom prst="rect">
              <a:avLst/>
            </a:prstGeom>
            <a: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501382"/>
            <a:ext cx="9571703" cy="13443217"/>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2150807" y="929528"/>
            <a:ext cx="7890387" cy="2000548"/>
          </a:xfrm>
          <a:prstGeom prst="rect">
            <a:avLst/>
          </a:prstGeom>
          <a:noFill/>
        </p:spPr>
        <p:txBody>
          <a:bodyPr wrap="square">
            <a:spAutoFit/>
          </a:bodyPr>
          <a:lstStyle/>
          <a:p>
            <a:pPr algn="ctr"/>
            <a:r>
              <a:rPr lang="en-US" sz="2000" b="1" dirty="0">
                <a:solidFill>
                  <a:srgbClr val="D15757"/>
                </a:solidFill>
                <a:latin typeface="Playfair Display" pitchFamily="2" charset="0"/>
                <a:ea typeface="Arial" panose="020B0604020202020204" pitchFamily="34" charset="0"/>
              </a:rPr>
              <a:t>ACTIVITY 2</a:t>
            </a:r>
          </a:p>
          <a:p>
            <a:pPr algn="ctr"/>
            <a:r>
              <a:rPr lang="en-US" sz="2000" b="1" dirty="0">
                <a:solidFill>
                  <a:srgbClr val="000000"/>
                </a:solidFill>
                <a:latin typeface="Playfair Display" pitchFamily="2" charset="0"/>
                <a:ea typeface="Arial" panose="020B0604020202020204" pitchFamily="34" charset="0"/>
              </a:rPr>
              <a:t>The Cycle Continues</a:t>
            </a:r>
            <a:endParaRPr lang="en-US" sz="2000" dirty="0">
              <a:solidFill>
                <a:srgbClr val="000000"/>
              </a:solidFill>
              <a:latin typeface="Playfair Display" pitchFamily="2" charset="0"/>
              <a:ea typeface="Arial" panose="020B0604020202020204" pitchFamily="34" charset="0"/>
            </a:endParaRP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algn="just"/>
            <a:r>
              <a:rPr lang="en-US" sz="2000" b="1" i="1" dirty="0">
                <a:solidFill>
                  <a:srgbClr val="000000"/>
                </a:solidFill>
                <a:latin typeface="Playfair Display" pitchFamily="2" charset="0"/>
                <a:ea typeface="Arial" panose="020B0604020202020204" pitchFamily="34" charset="0"/>
              </a:rPr>
              <a:t>Direction: </a:t>
            </a:r>
            <a:r>
              <a:rPr lang="en-US" sz="1600" dirty="0">
                <a:solidFill>
                  <a:srgbClr val="000000"/>
                </a:solidFill>
                <a:latin typeface="Montserrat" panose="00000500000000000000" pitchFamily="2" charset="0"/>
                <a:ea typeface="Arial" panose="020B0604020202020204" pitchFamily="34" charset="0"/>
              </a:rPr>
              <a:t>Copy these sentences to the correct boxes below.</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algn="just"/>
            <a:endParaRPr lang="en-US" sz="1600" b="1" i="1"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pic>
        <p:nvPicPr>
          <p:cNvPr id="20" name="Picture 19">
            <a:extLst>
              <a:ext uri="{FF2B5EF4-FFF2-40B4-BE49-F238E27FC236}">
                <a16:creationId xmlns:a16="http://schemas.microsoft.com/office/drawing/2014/main" id="{EAD8213D-6EED-45B7-93F1-8BAC7D600AE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3987" b="33271"/>
          <a:stretch/>
        </p:blipFill>
        <p:spPr>
          <a:xfrm rot="21424780" flipH="1">
            <a:off x="4754698" y="-45478"/>
            <a:ext cx="2793561" cy="1253284"/>
          </a:xfrm>
          <a:prstGeom prst="rect">
            <a:avLst/>
          </a:prstGeom>
          <a:effectLst/>
        </p:spPr>
      </p:pic>
      <p:grpSp>
        <p:nvGrpSpPr>
          <p:cNvPr id="82" name="Group 81">
            <a:extLst>
              <a:ext uri="{FF2B5EF4-FFF2-40B4-BE49-F238E27FC236}">
                <a16:creationId xmlns:a16="http://schemas.microsoft.com/office/drawing/2014/main" id="{9ABFC06D-D627-47B5-8C19-63B6A599DAE2}"/>
              </a:ext>
            </a:extLst>
          </p:cNvPr>
          <p:cNvGrpSpPr/>
          <p:nvPr/>
        </p:nvGrpSpPr>
        <p:grpSpPr>
          <a:xfrm>
            <a:off x="2150805" y="2819401"/>
            <a:ext cx="3466487" cy="3202168"/>
            <a:chOff x="2150805" y="2311401"/>
            <a:chExt cx="3466487" cy="3202168"/>
          </a:xfrm>
        </p:grpSpPr>
        <p:sp>
          <p:nvSpPr>
            <p:cNvPr id="16" name="Rectangle: Rounded Corners 15">
              <a:extLst>
                <a:ext uri="{FF2B5EF4-FFF2-40B4-BE49-F238E27FC236}">
                  <a16:creationId xmlns:a16="http://schemas.microsoft.com/office/drawing/2014/main" id="{06A8B76B-2D14-41F9-B8DC-1F17206D3C78}"/>
                </a:ext>
              </a:extLst>
            </p:cNvPr>
            <p:cNvSpPr/>
            <p:nvPr/>
          </p:nvSpPr>
          <p:spPr>
            <a:xfrm>
              <a:off x="2150805" y="2311401"/>
              <a:ext cx="3466487" cy="3202168"/>
            </a:xfrm>
            <a:prstGeom prst="roundRect">
              <a:avLst>
                <a:gd name="adj" fmla="val 17087"/>
              </a:avLst>
            </a:prstGeom>
            <a:noFill/>
            <a:ln w="9525" cap="flat" cmpd="sng">
              <a:solidFill>
                <a:srgbClr val="000000"/>
              </a:solidFill>
              <a:prstDash val="lgDash"/>
              <a:miter lim="8000"/>
              <a:headEnd type="none" w="sm" len="sm"/>
              <a:tailEnd type="none" w="sm" len="sm"/>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rPr>
                <a:t> </a:t>
              </a:r>
            </a:p>
          </p:txBody>
        </p:sp>
        <p:sp>
          <p:nvSpPr>
            <p:cNvPr id="17" name="Rectangle 16">
              <a:extLst>
                <a:ext uri="{FF2B5EF4-FFF2-40B4-BE49-F238E27FC236}">
                  <a16:creationId xmlns:a16="http://schemas.microsoft.com/office/drawing/2014/main" id="{C4FF794E-684D-4242-B067-DEBA890B15C8}"/>
                </a:ext>
              </a:extLst>
            </p:cNvPr>
            <p:cNvSpPr/>
            <p:nvPr/>
          </p:nvSpPr>
          <p:spPr>
            <a:xfrm>
              <a:off x="2312423" y="3203603"/>
              <a:ext cx="3143250" cy="2057532"/>
            </a:xfrm>
            <a:prstGeom prst="rect">
              <a:avLst/>
            </a:prstGeom>
            <a:noFill/>
            <a:ln>
              <a:noFill/>
            </a:ln>
          </p:spPr>
          <p:txBody>
            <a:bodyPr spcFirstLastPara="1" wrap="square" lIns="91425" tIns="45700" rIns="91425" bIns="45700" anchor="ctr" anchorCtr="0">
              <a:noAutofit/>
            </a:bodyPr>
            <a:lstStyle/>
            <a:p>
              <a:pPr marL="285750" marR="0" indent="-285750">
                <a:lnSpc>
                  <a:spcPct val="107000"/>
                </a:lnSpc>
                <a:spcBef>
                  <a:spcPts val="0"/>
                </a:spcBef>
                <a:spcAft>
                  <a:spcPts val="800"/>
                </a:spcAft>
                <a:buFont typeface="Arial" panose="020B0604020202020204" pitchFamily="34" charset="0"/>
                <a:buChar char="•"/>
              </a:pPr>
              <a:r>
                <a:rPr lang="en-US" sz="1600" dirty="0">
                  <a:solidFill>
                    <a:srgbClr val="000000"/>
                  </a:solidFill>
                  <a:effectLst/>
                  <a:latin typeface="Montserrat" panose="00000500000000000000" pitchFamily="2" charset="0"/>
                  <a:ea typeface="Arial" panose="020B0604020202020204" pitchFamily="34" charset="0"/>
                </a:rPr>
                <a:t>Egg is release </a:t>
              </a:r>
            </a:p>
            <a:p>
              <a:pPr marL="285750" marR="0" indent="-285750">
                <a:lnSpc>
                  <a:spcPct val="107000"/>
                </a:lnSpc>
                <a:spcBef>
                  <a:spcPts val="0"/>
                </a:spcBef>
                <a:spcAft>
                  <a:spcPts val="800"/>
                </a:spcAft>
                <a:buFont typeface="Arial" panose="020B0604020202020204" pitchFamily="34" charset="0"/>
                <a:buChar char="•"/>
              </a:pPr>
              <a:r>
                <a:rPr lang="en-US" sz="1600" dirty="0">
                  <a:solidFill>
                    <a:srgbClr val="000000"/>
                  </a:solidFill>
                  <a:effectLst/>
                  <a:latin typeface="Montserrat" panose="00000500000000000000" pitchFamily="2" charset="0"/>
                  <a:ea typeface="Arial" panose="020B0604020202020204" pitchFamily="34" charset="0"/>
                </a:rPr>
                <a:t>Menstruation happens.</a:t>
              </a:r>
              <a:endParaRPr lang="en-US" sz="1600" dirty="0">
                <a:solidFill>
                  <a:srgbClr val="000000"/>
                </a:solidFill>
                <a:latin typeface="Montserrat" panose="00000500000000000000" pitchFamily="2" charset="0"/>
                <a:ea typeface="Arial" panose="020B0604020202020204" pitchFamily="34" charset="0"/>
              </a:endParaRPr>
            </a:p>
            <a:p>
              <a:pPr marL="285750" marR="0" indent="-285750">
                <a:spcBef>
                  <a:spcPts val="0"/>
                </a:spcBef>
                <a:spcAft>
                  <a:spcPts val="800"/>
                </a:spcAft>
                <a:buFont typeface="Arial" panose="020B0604020202020204" pitchFamily="34" charset="0"/>
                <a:buChar char="•"/>
              </a:pPr>
              <a:r>
                <a:rPr lang="en-US" sz="1600" dirty="0">
                  <a:solidFill>
                    <a:srgbClr val="000000"/>
                  </a:solidFill>
                  <a:effectLst/>
                  <a:latin typeface="Montserrat" panose="00000500000000000000" pitchFamily="2" charset="0"/>
                  <a:ea typeface="Arial" panose="020B0604020202020204" pitchFamily="34" charset="0"/>
                </a:rPr>
                <a:t>If egg is fertilized it settles </a:t>
              </a:r>
              <a:r>
                <a:rPr lang="en-US" sz="1600" dirty="0">
                  <a:solidFill>
                    <a:srgbClr val="000000"/>
                  </a:solidFill>
                  <a:latin typeface="Montserrat" panose="00000500000000000000" pitchFamily="2" charset="0"/>
                  <a:ea typeface="Arial" panose="020B0604020202020204" pitchFamily="34" charset="0"/>
                </a:rPr>
                <a:t>                                                                                           </a:t>
              </a:r>
              <a:r>
                <a:rPr lang="en-US" sz="1600" dirty="0">
                  <a:solidFill>
                    <a:srgbClr val="000000"/>
                  </a:solidFill>
                  <a:effectLst/>
                  <a:latin typeface="Montserrat" panose="00000500000000000000" pitchFamily="2" charset="0"/>
                  <a:ea typeface="Arial" panose="020B0604020202020204" pitchFamily="34" charset="0"/>
                </a:rPr>
                <a:t>into thick lining</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Lining starts to thicken.</a:t>
              </a:r>
            </a:p>
            <a:p>
              <a:pPr marL="285750" indent="-285750">
                <a:lnSpc>
                  <a:spcPct val="107000"/>
                </a:lnSpc>
                <a:spcAft>
                  <a:spcPts val="800"/>
                </a:spcAft>
                <a:buFont typeface="Arial" panose="020B0604020202020204" pitchFamily="34" charset="0"/>
                <a:buChar char="•"/>
                <a:defRPr/>
              </a:pPr>
              <a:r>
                <a:rPr lang="en-US" sz="1600" dirty="0">
                  <a:solidFill>
                    <a:srgbClr val="000000"/>
                  </a:solidFill>
                  <a:effectLst/>
                  <a:latin typeface="Montserrat" panose="00000500000000000000" pitchFamily="2" charset="0"/>
                  <a:ea typeface="Arial" panose="020B0604020202020204" pitchFamily="34" charset="0"/>
                </a:rPr>
                <a:t>Egg dies if not fertilized.</a:t>
              </a:r>
              <a:endParaRPr lang="en-US" sz="1600" dirty="0">
                <a:effectLst/>
                <a:latin typeface="Montserrat" panose="00000500000000000000" pitchFamily="2" charset="0"/>
                <a:ea typeface="Calibri" panose="020F0502020204030204" pitchFamily="34" charset="0"/>
              </a:endParaRPr>
            </a:p>
            <a:p>
              <a:pPr marL="285750" marR="0" indent="-285750">
                <a:spcBef>
                  <a:spcPts val="0"/>
                </a:spcBef>
                <a:spcAft>
                  <a:spcPts val="800"/>
                </a:spcAft>
                <a:buFont typeface="Arial" panose="020B0604020202020204" pitchFamily="34" charset="0"/>
                <a:buChar char="•"/>
              </a:pPr>
              <a:endParaRPr lang="en-US" sz="1600" dirty="0">
                <a:effectLst/>
                <a:latin typeface="Montserrat" panose="00000500000000000000" pitchFamily="2" charset="0"/>
                <a:ea typeface="Calibri" panose="020F0502020204030204" pitchFamily="34" charset="0"/>
              </a:endParaRPr>
            </a:p>
            <a:p>
              <a:pPr marL="0" marR="0" algn="ctr">
                <a:lnSpc>
                  <a:spcPct val="107000"/>
                </a:lnSpc>
                <a:spcBef>
                  <a:spcPts val="0"/>
                </a:spcBef>
                <a:spcAft>
                  <a:spcPts val="800"/>
                </a:spcAft>
              </a:pPr>
              <a:r>
                <a:rPr lang="en-US" sz="1600" dirty="0">
                  <a:effectLst/>
                  <a:latin typeface="Montserrat" panose="00000500000000000000" pitchFamily="2" charset="0"/>
                  <a:ea typeface="Calibri" panose="020F0502020204030204" pitchFamily="34" charset="0"/>
                </a:rPr>
                <a:t> </a:t>
              </a:r>
            </a:p>
          </p:txBody>
        </p:sp>
      </p:grpSp>
      <p:sp>
        <p:nvSpPr>
          <p:cNvPr id="11" name="Rectangle 10">
            <a:extLst>
              <a:ext uri="{FF2B5EF4-FFF2-40B4-BE49-F238E27FC236}">
                <a16:creationId xmlns:a16="http://schemas.microsoft.com/office/drawing/2014/main" id="{3CEE586D-CA26-4D56-8BE2-F05566BC70DA}"/>
              </a:ext>
            </a:extLst>
          </p:cNvPr>
          <p:cNvSpPr/>
          <p:nvPr/>
        </p:nvSpPr>
        <p:spPr>
          <a:xfrm>
            <a:off x="5925641" y="2295386"/>
            <a:ext cx="4488360" cy="436429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9BB9B89-1978-40EF-8904-45B25DA0193D}"/>
              </a:ext>
            </a:extLst>
          </p:cNvPr>
          <p:cNvPicPr>
            <a:picLocks noChangeAspect="1"/>
          </p:cNvPicPr>
          <p:nvPr/>
        </p:nvPicPr>
        <p:blipFill>
          <a:blip r:embed="rId10"/>
          <a:stretch>
            <a:fillRect/>
          </a:stretch>
        </p:blipFill>
        <p:spPr>
          <a:xfrm>
            <a:off x="6181180" y="1919453"/>
            <a:ext cx="3893640" cy="4364299"/>
          </a:xfrm>
          <a:prstGeom prst="rect">
            <a:avLst/>
          </a:prstGeom>
        </p:spPr>
      </p:pic>
    </p:spTree>
    <p:extLst>
      <p:ext uri="{BB962C8B-B14F-4D97-AF65-F5344CB8AC3E}">
        <p14:creationId xmlns:p14="http://schemas.microsoft.com/office/powerpoint/2010/main" val="1447280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265">
        <p15:prstTrans prst="peelOff"/>
      </p:transition>
    </mc:Choice>
    <mc:Fallback xmlns="">
      <p:transition spd="slow" advTm="2265">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3" name="object 7">
            <a:extLst>
              <a:ext uri="{FF2B5EF4-FFF2-40B4-BE49-F238E27FC236}">
                <a16:creationId xmlns:a16="http://schemas.microsoft.com/office/drawing/2014/main" id="{C05F4072-9C27-4CFC-A425-E85B293D7C85}"/>
              </a:ext>
            </a:extLst>
          </p:cNvPr>
          <p:cNvGrpSpPr/>
          <p:nvPr/>
        </p:nvGrpSpPr>
        <p:grpSpPr>
          <a:xfrm>
            <a:off x="-12290" y="1228777"/>
            <a:ext cx="12191999" cy="5112262"/>
            <a:chOff x="0" y="1749807"/>
            <a:chExt cx="18287999" cy="7668392"/>
          </a:xfrm>
        </p:grpSpPr>
        <p:sp>
          <p:nvSpPr>
            <p:cNvPr id="14" name="object 8">
              <a:extLst>
                <a:ext uri="{FF2B5EF4-FFF2-40B4-BE49-F238E27FC236}">
                  <a16:creationId xmlns:a16="http://schemas.microsoft.com/office/drawing/2014/main" id="{00AB6CB1-2382-4A68-8D02-B460496BA655}"/>
                </a:ext>
              </a:extLst>
            </p:cNvPr>
            <p:cNvSpPr/>
            <p:nvPr/>
          </p:nvSpPr>
          <p:spPr>
            <a:xfrm>
              <a:off x="0" y="1749807"/>
              <a:ext cx="2230703" cy="1097280"/>
            </a:xfrm>
            <a:prstGeom prst="rect">
              <a:avLst/>
            </a:prstGeom>
            <a: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sp>
          <p:nvSpPr>
            <p:cNvPr id="15" name="object 10">
              <a:extLst>
                <a:ext uri="{FF2B5EF4-FFF2-40B4-BE49-F238E27FC236}">
                  <a16:creationId xmlns:a16="http://schemas.microsoft.com/office/drawing/2014/main" id="{E23F027E-EA46-4895-8FF2-697D0FD64E5F}"/>
                </a:ext>
              </a:extLst>
            </p:cNvPr>
            <p:cNvSpPr/>
            <p:nvPr/>
          </p:nvSpPr>
          <p:spPr>
            <a:xfrm>
              <a:off x="17123892" y="5087500"/>
              <a:ext cx="1164107" cy="4330699"/>
            </a:xfrm>
            <a:prstGeom prst="rect">
              <a:avLst/>
            </a:prstGeom>
            <a: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p:spPr>
          <p:txBody>
            <a:bodyPr wrap="square" lIns="0" tIns="0" rIns="0" bIns="0" rtlCol="0"/>
            <a:lstStyle/>
            <a:p>
              <a:pPr defTabSz="609630"/>
              <a:endParaRPr sz="1200" dirty="0">
                <a:solidFill>
                  <a:prstClr val="black"/>
                </a:solidFill>
                <a:latin typeface="Calibri"/>
              </a:endParaRPr>
            </a:p>
          </p:txBody>
        </p:sp>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501382"/>
            <a:ext cx="9571703" cy="13443217"/>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2150807" y="929528"/>
            <a:ext cx="7890387" cy="6098785"/>
          </a:xfrm>
          <a:prstGeom prst="rect">
            <a:avLst/>
          </a:prstGeom>
          <a:noFill/>
        </p:spPr>
        <p:txBody>
          <a:bodyPr wrap="square">
            <a:spAutoFit/>
          </a:bodyPr>
          <a:lstStyle/>
          <a:p>
            <a:pPr algn="ctr"/>
            <a:r>
              <a:rPr lang="en-US" sz="2000" b="1" dirty="0">
                <a:solidFill>
                  <a:srgbClr val="D15757"/>
                </a:solidFill>
                <a:latin typeface="Playfair Display" pitchFamily="2" charset="0"/>
                <a:ea typeface="Arial" panose="020B0604020202020204" pitchFamily="34" charset="0"/>
              </a:rPr>
              <a:t>ASSESSMENT 1</a:t>
            </a:r>
          </a:p>
          <a:p>
            <a:pPr algn="ctr"/>
            <a:endParaRPr lang="en-PH" sz="2000" b="1" i="1" dirty="0">
              <a:solidFill>
                <a:srgbClr val="000000"/>
              </a:solidFill>
              <a:effectLst/>
              <a:latin typeface="Playfair Display" pitchFamily="2" charset="0"/>
              <a:ea typeface="Arial" panose="020B0604020202020204" pitchFamily="34" charset="0"/>
            </a:endParaRPr>
          </a:p>
          <a:p>
            <a:pPr marL="0" marR="0" algn="just">
              <a:spcBef>
                <a:spcPts val="0"/>
              </a:spcBef>
              <a:spcAft>
                <a:spcPts val="0"/>
              </a:spcAft>
            </a:pPr>
            <a:r>
              <a:rPr lang="en-US" sz="1600" b="1" dirty="0">
                <a:solidFill>
                  <a:srgbClr val="000000"/>
                </a:solidFill>
                <a:effectLst/>
                <a:latin typeface="Montserrat" panose="00000500000000000000" pitchFamily="2" charset="0"/>
                <a:ea typeface="Arial" panose="020B0604020202020204" pitchFamily="34" charset="0"/>
              </a:rPr>
              <a:t>Competency 1</a:t>
            </a:r>
          </a:p>
          <a:p>
            <a:pPr marL="0" marR="0" algn="just">
              <a:spcBef>
                <a:spcPts val="0"/>
              </a:spcBef>
              <a:spcAft>
                <a:spcPts val="0"/>
              </a:spcAft>
            </a:pPr>
            <a:r>
              <a:rPr lang="en-US" sz="1600" dirty="0">
                <a:solidFill>
                  <a:srgbClr val="000000"/>
                </a:solidFill>
                <a:effectLst/>
                <a:latin typeface="Montserrat" panose="00000500000000000000" pitchFamily="2" charset="0"/>
                <a:ea typeface="Arial" panose="020B0604020202020204" pitchFamily="34" charset="0"/>
              </a:rPr>
              <a:t>Describe the feedback mechanisms involved in regulating processes in the female reproductive system (e.g., menstrual cycle) S10LT – IIIc -35</a:t>
            </a:r>
            <a:r>
              <a:rPr lang="en-US" sz="2000" b="1" i="1" dirty="0">
                <a:solidFill>
                  <a:srgbClr val="000000"/>
                </a:solidFill>
                <a:effectLst/>
                <a:latin typeface="Playfair Display" pitchFamily="2" charset="0"/>
                <a:ea typeface="Arial" panose="020B0604020202020204" pitchFamily="34" charset="0"/>
              </a:rPr>
              <a:t>	</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0" marR="0" algn="just">
              <a:lnSpc>
                <a:spcPct val="107000"/>
              </a:lnSpc>
              <a:spcBef>
                <a:spcPts val="0"/>
              </a:spcBef>
              <a:spcAft>
                <a:spcPts val="800"/>
              </a:spcAft>
            </a:pPr>
            <a:r>
              <a:rPr lang="en-PH" sz="1400" b="1" dirty="0">
                <a:solidFill>
                  <a:srgbClr val="000000"/>
                </a:solidFill>
                <a:effectLst/>
                <a:latin typeface="Montserrat" panose="00000500000000000000" pitchFamily="2" charset="0"/>
                <a:ea typeface="Arial" panose="020B0604020202020204" pitchFamily="34" charset="0"/>
              </a:rPr>
              <a:t>Direction: </a:t>
            </a:r>
            <a:r>
              <a:rPr lang="en-PH" sz="1400" dirty="0">
                <a:solidFill>
                  <a:srgbClr val="000000"/>
                </a:solidFill>
                <a:effectLst/>
                <a:latin typeface="Montserrat" panose="00000500000000000000" pitchFamily="2" charset="0"/>
                <a:ea typeface="Arial" panose="020B0604020202020204" pitchFamily="34" charset="0"/>
              </a:rPr>
              <a:t>Choose the letter of the correct answer.</a:t>
            </a:r>
            <a:endParaRPr lang="en-US" sz="12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1. Which of the following statements are true about menstruation?</a:t>
            </a:r>
            <a:endParaRPr lang="en-US" sz="1200" dirty="0">
              <a:solidFill>
                <a:srgbClr val="000000"/>
              </a:solidFill>
              <a:effectLst/>
              <a:latin typeface="Montserrat" panose="00000500000000000000" pitchFamily="2" charset="0"/>
              <a:ea typeface="Calibri" panose="020F0502020204030204" pitchFamily="34" charset="0"/>
            </a:endParaRPr>
          </a:p>
          <a:p>
            <a:pPr marL="742950" marR="0" lvl="1" indent="-285750" algn="just">
              <a:lnSpc>
                <a:spcPct val="107000"/>
              </a:lnSpc>
              <a:spcBef>
                <a:spcPts val="0"/>
              </a:spcBef>
              <a:spcAft>
                <a:spcPts val="0"/>
              </a:spcAft>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In a normal 28-day menstrual cycle you would expect menstruation to last approximately 3-5 days.</a:t>
            </a:r>
            <a:endParaRPr lang="en-US" sz="1200" dirty="0">
              <a:solidFill>
                <a:srgbClr val="000000"/>
              </a:solidFill>
              <a:effectLst/>
              <a:latin typeface="Montserrat" panose="00000500000000000000" pitchFamily="2" charset="0"/>
              <a:ea typeface="Calibri" panose="020F0502020204030204" pitchFamily="34" charset="0"/>
            </a:endParaRPr>
          </a:p>
          <a:p>
            <a:pPr marL="742950" marR="0" lvl="1" indent="-285750" algn="just">
              <a:lnSpc>
                <a:spcPct val="107000"/>
              </a:lnSpc>
              <a:spcBef>
                <a:spcPts val="0"/>
              </a:spcBef>
              <a:spcAft>
                <a:spcPts val="0"/>
              </a:spcAft>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During menstruation, the entire endometrium is shed.</a:t>
            </a:r>
            <a:endParaRPr lang="en-US" sz="1200" dirty="0">
              <a:solidFill>
                <a:srgbClr val="000000"/>
              </a:solidFill>
              <a:effectLst/>
              <a:latin typeface="Montserrat" panose="00000500000000000000" pitchFamily="2" charset="0"/>
              <a:ea typeface="Calibri" panose="020F0502020204030204" pitchFamily="34" charset="0"/>
            </a:endParaRPr>
          </a:p>
          <a:p>
            <a:pPr marL="742950" marR="0" lvl="1" indent="-285750" algn="just">
              <a:lnSpc>
                <a:spcPct val="107000"/>
              </a:lnSpc>
              <a:spcBef>
                <a:spcPts val="0"/>
              </a:spcBef>
              <a:spcAft>
                <a:spcPts val="0"/>
              </a:spcAft>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During menstruation, only the functional layer of the endometrium is shed, with the basal layer remaining intact.</a:t>
            </a:r>
            <a:endParaRPr lang="en-US" sz="1200" dirty="0">
              <a:solidFill>
                <a:srgbClr val="000000"/>
              </a:solidFill>
              <a:effectLst/>
              <a:latin typeface="Montserrat" panose="00000500000000000000" pitchFamily="2" charset="0"/>
              <a:ea typeface="Calibri" panose="020F0502020204030204" pitchFamily="34" charset="0"/>
            </a:endParaRPr>
          </a:p>
          <a:p>
            <a:pPr marL="742950" marR="0" lvl="1" indent="-285750" algn="just">
              <a:lnSpc>
                <a:spcPct val="107000"/>
              </a:lnSpc>
              <a:spcBef>
                <a:spcPts val="0"/>
              </a:spcBef>
              <a:spcAft>
                <a:spcPts val="0"/>
              </a:spcAft>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The absence of menstruation always indicates an active pregnancy.</a:t>
            </a:r>
            <a:endParaRPr lang="en-US" sz="1200" dirty="0">
              <a:solidFill>
                <a:srgbClr val="000000"/>
              </a:solidFill>
              <a:effectLst/>
              <a:latin typeface="Montserrat" panose="00000500000000000000" pitchFamily="2" charset="0"/>
              <a:ea typeface="Calibri" panose="020F0502020204030204" pitchFamily="34" charset="0"/>
            </a:endParaRPr>
          </a:p>
          <a:p>
            <a:pPr marL="91440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2. Which hormone, produced by the ovaries, stimulates the uterus lining to build up after menstruation?</a:t>
            </a:r>
            <a:endParaRPr lang="en-US" sz="12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Estrogen</a:t>
            </a:r>
            <a:endParaRPr lang="en-US" sz="12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Progesterone</a:t>
            </a:r>
            <a:endParaRPr lang="en-US" sz="12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Luteinizing hormone</a:t>
            </a:r>
            <a:endParaRPr lang="en-US" sz="12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Follicle-stimulating hormone</a:t>
            </a:r>
            <a:endParaRPr lang="en-US" sz="12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202124"/>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pic>
        <p:nvPicPr>
          <p:cNvPr id="20" name="Picture 19">
            <a:extLst>
              <a:ext uri="{FF2B5EF4-FFF2-40B4-BE49-F238E27FC236}">
                <a16:creationId xmlns:a16="http://schemas.microsoft.com/office/drawing/2014/main" id="{EAD8213D-6EED-45B7-93F1-8BAC7D600AE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3987" b="33271"/>
          <a:stretch/>
        </p:blipFill>
        <p:spPr>
          <a:xfrm rot="21424780" flipH="1">
            <a:off x="4754698" y="-45478"/>
            <a:ext cx="2793561" cy="1253284"/>
          </a:xfrm>
          <a:prstGeom prst="rect">
            <a:avLst/>
          </a:prstGeom>
          <a:effectLst/>
        </p:spPr>
      </p:pic>
      <p:sp>
        <p:nvSpPr>
          <p:cNvPr id="9" name="Rectangle: Diagonal Corners Rounded 8">
            <a:extLst>
              <a:ext uri="{FF2B5EF4-FFF2-40B4-BE49-F238E27FC236}">
                <a16:creationId xmlns:a16="http://schemas.microsoft.com/office/drawing/2014/main" id="{ADFFA1CE-AE5A-45D6-86DC-B2C24BA77C1A}"/>
              </a:ext>
            </a:extLst>
          </p:cNvPr>
          <p:cNvSpPr/>
          <p:nvPr/>
        </p:nvSpPr>
        <p:spPr>
          <a:xfrm>
            <a:off x="1976284" y="1432223"/>
            <a:ext cx="8214852" cy="1045506"/>
          </a:xfrm>
          <a:prstGeom prst="round2DiagRect">
            <a:avLst>
              <a:gd name="adj1" fmla="val 20899"/>
              <a:gd name="adj2" fmla="val 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165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940">
        <p15:prstTrans prst="peelOff"/>
      </p:transition>
    </mc:Choice>
    <mc:Fallback xmlns="">
      <p:transition spd="slow" advTm="194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280279"/>
            <a:ext cx="9571703" cy="13443217"/>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6AC8224D-06A0-4C62-A155-5EA7888C9E5C}"/>
              </a:ext>
            </a:extLst>
          </p:cNvPr>
          <p:cNvSpPr txBox="1"/>
          <p:nvPr/>
        </p:nvSpPr>
        <p:spPr>
          <a:xfrm>
            <a:off x="2150807" y="-147108"/>
            <a:ext cx="7890387" cy="7489679"/>
          </a:xfrm>
          <a:prstGeom prst="rect">
            <a:avLst/>
          </a:prstGeom>
          <a:noFill/>
        </p:spPr>
        <p:txBody>
          <a:bodyPr wrap="square">
            <a:spAutoFit/>
          </a:bodyPr>
          <a:lstStyle/>
          <a:p>
            <a:pPr algn="ctr"/>
            <a:r>
              <a:rPr lang="en-US" sz="2000" b="1" i="1" dirty="0">
                <a:solidFill>
                  <a:srgbClr val="000000"/>
                </a:solidFill>
                <a:effectLst/>
                <a:latin typeface="Playfair Display" pitchFamily="2" charset="0"/>
                <a:ea typeface="Arial" panose="020B0604020202020204" pitchFamily="34" charset="0"/>
              </a:rPr>
              <a:t>	</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3. Which hormone, released by the pituitary gland, stimulates ovulation?</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Estrogen</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202124"/>
                </a:solidFill>
                <a:effectLst/>
                <a:latin typeface="Montserrat" panose="00000500000000000000" pitchFamily="2" charset="0"/>
                <a:ea typeface="Arial" panose="020B0604020202020204" pitchFamily="34" charset="0"/>
              </a:rPr>
              <a:t>Progesterone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202124"/>
                </a:solidFill>
                <a:effectLst/>
                <a:latin typeface="Montserrat" panose="00000500000000000000" pitchFamily="2" charset="0"/>
                <a:ea typeface="Arial" panose="020B0604020202020204" pitchFamily="34" charset="0"/>
              </a:rPr>
              <a:t>Luteinizing hormone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202124"/>
                </a:solidFill>
                <a:effectLst/>
                <a:latin typeface="Montserrat" panose="00000500000000000000" pitchFamily="2" charset="0"/>
                <a:ea typeface="Arial" panose="020B0604020202020204" pitchFamily="34" charset="0"/>
              </a:rPr>
              <a:t>Follicle-stimulating hormone</a:t>
            </a:r>
            <a:endParaRPr lang="en-US" sz="14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202124"/>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latin typeface="Montserrat" panose="00000500000000000000" pitchFamily="2" charset="0"/>
              </a:rPr>
              <a:t>4. Which hormones increase after ovulation to keep both FSH and LH levels low?</a:t>
            </a:r>
            <a:endParaRPr lang="en-US" sz="1400" dirty="0">
              <a:solidFill>
                <a:srgbClr val="000000"/>
              </a:solidFill>
              <a:latin typeface="Montserrat" panose="00000500000000000000" pitchFamily="2" charset="0"/>
            </a:endParaRPr>
          </a:p>
          <a:p>
            <a:pPr marL="800100" lvl="1" indent="-342900" algn="just">
              <a:lnSpc>
                <a:spcPct val="107000"/>
              </a:lnSpc>
              <a:buFont typeface="+mj-lt"/>
              <a:buAutoNum type="alphaLcPeriod"/>
            </a:pPr>
            <a:r>
              <a:rPr lang="en-PH" sz="1400" dirty="0">
                <a:solidFill>
                  <a:srgbClr val="202124"/>
                </a:solidFill>
                <a:effectLst/>
                <a:latin typeface="Montserrat" panose="00000500000000000000" pitchFamily="2" charset="0"/>
                <a:ea typeface="Arial" panose="020B0604020202020204" pitchFamily="34" charset="0"/>
              </a:rPr>
              <a:t>Estrogen</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202124"/>
                </a:solidFill>
                <a:effectLst/>
                <a:latin typeface="Montserrat" panose="00000500000000000000" pitchFamily="2" charset="0"/>
                <a:ea typeface="Arial" panose="020B0604020202020204" pitchFamily="34" charset="0"/>
              </a:rPr>
              <a:t>Progesterone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Luteinizing hormone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Follicle-stimulating hormone</a:t>
            </a:r>
            <a:endParaRPr lang="en-US" sz="14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5. In the luteal phase, the uterus is ready to receive a fertilized egg. Assuming that the egg cell is not fertilized by a sperm cell, what would happen to the endometrium?</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It would break and shed off.</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It will form a new egg cell.</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It will continue to thicken.</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It will not be affected.</a:t>
            </a:r>
            <a:endParaRPr lang="en-US" sz="14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6. Which of the following physical changes is experienced by women during the luteal stage of the menstrual cycle? </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Mood swings</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Changes in appetite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Depression or sadness</a:t>
            </a:r>
          </a:p>
          <a:p>
            <a:pPr marL="800100" lvl="1" indent="-342900" algn="just">
              <a:lnSpc>
                <a:spcPct val="107000"/>
              </a:lnSpc>
              <a:buFont typeface="+mj-lt"/>
              <a:buAutoNum type="alphaLcPeriod"/>
            </a:pPr>
            <a:r>
              <a:rPr lang="en-PH" sz="1400" dirty="0">
                <a:solidFill>
                  <a:srgbClr val="000000"/>
                </a:solidFill>
                <a:latin typeface="Montserrat" panose="00000500000000000000" pitchFamily="2" charset="0"/>
              </a:rPr>
              <a:t>Headaches or backaches</a:t>
            </a:r>
            <a:endParaRPr lang="en-US" sz="1400" dirty="0">
              <a:solidFill>
                <a:srgbClr val="000000"/>
              </a:solidFill>
              <a:latin typeface="Montserrat" panose="00000500000000000000" pitchFamily="2" charset="0"/>
            </a:endParaRPr>
          </a:p>
          <a:p>
            <a:pPr marL="800100" lvl="1" indent="-342900" algn="just">
              <a:lnSpc>
                <a:spcPct val="107000"/>
              </a:lnSpc>
              <a:buFont typeface="+mj-lt"/>
              <a:buAutoNum type="alphaLcPeriod"/>
            </a:pPr>
            <a:endParaRPr lang="en-US" sz="1400" dirty="0">
              <a:effectLst/>
              <a:latin typeface="Montserrat" panose="00000500000000000000" pitchFamily="2" charset="0"/>
              <a:ea typeface="Calibri" panose="020F0502020204030204" pitchFamily="34" charset="0"/>
            </a:endParaRPr>
          </a:p>
          <a:p>
            <a:pPr marL="1405890" lvl="1" algn="just">
              <a:lnSpc>
                <a:spcPct val="107000"/>
              </a:lnSpc>
            </a:pPr>
            <a:r>
              <a:rPr lang="en-PH" sz="1400" dirty="0">
                <a:solidFill>
                  <a:srgbClr val="000000"/>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202124"/>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spTree>
    <p:extLst>
      <p:ext uri="{BB962C8B-B14F-4D97-AF65-F5344CB8AC3E}">
        <p14:creationId xmlns:p14="http://schemas.microsoft.com/office/powerpoint/2010/main" val="2808821705"/>
      </p:ext>
    </p:extLst>
  </p:cSld>
  <p:clrMapOvr>
    <a:masterClrMapping/>
  </p:clrMapOvr>
  <p:transition spd="slow" advTm="1698">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6592595"/>
            <a:ext cx="9571703" cy="13443217"/>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6D91148B-3E13-4435-9F1C-56BEC87154BD}"/>
              </a:ext>
            </a:extLst>
          </p:cNvPr>
          <p:cNvSpPr txBox="1"/>
          <p:nvPr/>
        </p:nvSpPr>
        <p:spPr>
          <a:xfrm>
            <a:off x="2150806" y="413333"/>
            <a:ext cx="7890387" cy="6072432"/>
          </a:xfrm>
          <a:prstGeom prst="rect">
            <a:avLst/>
          </a:prstGeom>
          <a:noFill/>
        </p:spPr>
        <p:txBody>
          <a:bodyPr wrap="square">
            <a:spAutoFit/>
          </a:bodyPr>
          <a:lstStyle/>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7. What will happen inside the uterus if fertilization occurs?</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The fertilized egg will get implanted in the uterus.</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The uterine wall will continue to thicken for ovulation.</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The uterine wall will collapse, releasing blood and tissues.</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The egg cell will be fertilized by the sperm cell in the uterus.</a:t>
            </a:r>
            <a:endParaRPr lang="en-US" sz="1400" dirty="0">
              <a:effectLst/>
              <a:latin typeface="Montserrat" panose="00000500000000000000" pitchFamily="2" charset="0"/>
              <a:ea typeface="Calibri" panose="020F0502020204030204" pitchFamily="34" charset="0"/>
            </a:endParaRPr>
          </a:p>
          <a:p>
            <a:pPr marL="1405890" lvl="1" algn="just">
              <a:lnSpc>
                <a:spcPct val="107000"/>
              </a:lnSpc>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8. Why does progesterone inhibit the release of LH after ovulation has occurred?</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So only one egg is released from the ovaries</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So multiple eggs can be released from the ovaries</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So, the uterus lining can be broken down during menstruation</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So FSH can be produced and can stimulate the egg to mature</a:t>
            </a:r>
            <a:endParaRPr lang="en-US" sz="14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R="0" lvl="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9. The female ovaries are responsible for producing estrogen and progesterone. How is the ovary affected by the hormones released by the pituitary gland?</a:t>
            </a:r>
            <a:endParaRPr lang="en-US" sz="1400" dirty="0">
              <a:solidFill>
                <a:srgbClr val="000000"/>
              </a:solidFill>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LH stimulates the release of estrogen, while FSH inhibits the release of progesterone.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LH inhibits the release of estrogen while FSH stimulates the release of progesterone.</a:t>
            </a:r>
            <a:endParaRPr lang="en-US" sz="1400" dirty="0">
              <a:effectLst/>
              <a:latin typeface="Montserrat" panose="00000500000000000000" pitchFamily="2"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FSH causes the follicle to grow in the ovary while LH causes the release of the egg cell.</a:t>
            </a:r>
          </a:p>
          <a:p>
            <a:pPr marL="800100" lvl="1" indent="-342900" algn="just">
              <a:lnSpc>
                <a:spcPct val="107000"/>
              </a:lnSpc>
              <a:buFont typeface="+mj-lt"/>
              <a:buAutoNum type="alphaLcPeriod"/>
            </a:pPr>
            <a:r>
              <a:rPr lang="en-PH" sz="1400" dirty="0">
                <a:solidFill>
                  <a:srgbClr val="000000"/>
                </a:solidFill>
                <a:effectLst/>
                <a:latin typeface="Montserrat" panose="00000500000000000000" pitchFamily="2" charset="0"/>
                <a:ea typeface="Arial" panose="020B0604020202020204" pitchFamily="34" charset="0"/>
              </a:rPr>
              <a:t>FSH causes the release of the egg cell in the ovary while LH causes the growth of the follicles.</a:t>
            </a:r>
            <a:endParaRPr lang="en-US" sz="1400" dirty="0">
              <a:effectLst/>
              <a:latin typeface="Montserrat" panose="00000500000000000000" pitchFamily="2" charset="0"/>
              <a:ea typeface="Calibri" panose="020F0502020204030204" pitchFamily="34" charset="0"/>
            </a:endParaRPr>
          </a:p>
          <a:p>
            <a:pPr marL="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marL="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L="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a:p>
            <a:pPr marL="0" marR="0" algn="just">
              <a:lnSpc>
                <a:spcPct val="107000"/>
              </a:lnSpc>
              <a:spcBef>
                <a:spcPts val="0"/>
              </a:spcBef>
              <a:spcAft>
                <a:spcPts val="0"/>
              </a:spcAft>
            </a:pPr>
            <a:r>
              <a:rPr lang="en-PH" sz="14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p:txBody>
      </p:sp>
    </p:spTree>
    <p:extLst>
      <p:ext uri="{BB962C8B-B14F-4D97-AF65-F5344CB8AC3E}">
        <p14:creationId xmlns:p14="http://schemas.microsoft.com/office/powerpoint/2010/main" val="4211139030"/>
      </p:ext>
    </p:extLst>
  </p:cSld>
  <p:clrMapOvr>
    <a:masterClrMapping/>
  </p:clrMapOvr>
  <p:transition spd="slow" advTm="1871">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21" name="Picture 20">
            <a:extLst>
              <a:ext uri="{FF2B5EF4-FFF2-40B4-BE49-F238E27FC236}">
                <a16:creationId xmlns:a16="http://schemas.microsoft.com/office/drawing/2014/main" id="{57E8A73D-7E3F-445B-9A7F-655419B93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553031" y="3649981"/>
            <a:ext cx="5707635" cy="4795213"/>
          </a:xfrm>
          <a:prstGeom prst="rect">
            <a:avLst/>
          </a:prstGeom>
        </p:spPr>
      </p:pic>
      <p:pic>
        <p:nvPicPr>
          <p:cNvPr id="14" name="Picture 13">
            <a:extLst>
              <a:ext uri="{FF2B5EF4-FFF2-40B4-BE49-F238E27FC236}">
                <a16:creationId xmlns:a16="http://schemas.microsoft.com/office/drawing/2014/main" id="{6F229EE6-7E44-4F18-9307-A8FC8FD199DB}"/>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rot="674035">
            <a:off x="-2028496" y="-815723"/>
            <a:ext cx="5571369" cy="6343910"/>
          </a:xfrm>
          <a:prstGeom prst="rect">
            <a:avLst/>
          </a:prstGeom>
        </p:spPr>
      </p:pic>
      <p:pic>
        <p:nvPicPr>
          <p:cNvPr id="16" name="Picture 15">
            <a:extLst>
              <a:ext uri="{FF2B5EF4-FFF2-40B4-BE49-F238E27FC236}">
                <a16:creationId xmlns:a16="http://schemas.microsoft.com/office/drawing/2014/main" id="{3F0B7BBF-FBCD-4D26-A689-71136AD826AB}"/>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rot="6775103">
            <a:off x="-1622461" y="2785659"/>
            <a:ext cx="5631643" cy="3574791"/>
          </a:xfrm>
          <a:prstGeom prst="rect">
            <a:avLst/>
          </a:prstGeom>
        </p:spPr>
      </p:pic>
      <p:pic>
        <p:nvPicPr>
          <p:cNvPr id="10" name="Picture 9">
            <a:extLst>
              <a:ext uri="{FF2B5EF4-FFF2-40B4-BE49-F238E27FC236}">
                <a16:creationId xmlns:a16="http://schemas.microsoft.com/office/drawing/2014/main" id="{FFE0B3E5-140B-4D59-A89D-17DF42451BE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9786" r="89858"/>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470682">
            <a:off x="-1243029" y="2567677"/>
            <a:ext cx="2932639" cy="5218219"/>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FB1A0FC-B678-4778-A66C-CB32CA322BD4}"/>
              </a:ext>
            </a:extLst>
          </p:cNvPr>
          <p:cNvSpPr txBox="1"/>
          <p:nvPr/>
        </p:nvSpPr>
        <p:spPr>
          <a:xfrm>
            <a:off x="3581477" y="1047573"/>
            <a:ext cx="8121655" cy="4678204"/>
          </a:xfrm>
          <a:prstGeom prst="rect">
            <a:avLst/>
          </a:prstGeom>
          <a:noFill/>
        </p:spPr>
        <p:txBody>
          <a:bodyPr wrap="square">
            <a:spAutoFit/>
          </a:bodyPr>
          <a:lstStyle/>
          <a:p>
            <a:pPr marL="0" marR="0" algn="just">
              <a:spcBef>
                <a:spcPts val="0"/>
              </a:spcBef>
              <a:spcAft>
                <a:spcPts val="0"/>
              </a:spcAft>
            </a:pPr>
            <a:r>
              <a:rPr lang="en-PH" sz="2000" b="1" i="1" dirty="0">
                <a:solidFill>
                  <a:srgbClr val="000000"/>
                </a:solidFill>
                <a:effectLst/>
                <a:latin typeface="Playfair Display" pitchFamily="2" charset="0"/>
                <a:ea typeface="Arial" panose="020B0604020202020204" pitchFamily="34" charset="0"/>
              </a:rPr>
              <a:t>Content Standards:</a:t>
            </a:r>
            <a:endParaRPr lang="en-US" b="1" i="1" dirty="0">
              <a:effectLst/>
              <a:latin typeface="Playfair Display" pitchFamily="2" charset="0"/>
              <a:ea typeface="Calibri" panose="020F0502020204030204" pitchFamily="34" charset="0"/>
            </a:endParaRPr>
          </a:p>
          <a:p>
            <a:pPr marL="0" marR="0" indent="45720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The learners demonstrate an understanding of organisms as having feedback mechanisms, which are coordinated by the nervous and endocrine systems.</a:t>
            </a:r>
            <a:endParaRPr lang="en-US" sz="1400" dirty="0">
              <a:effectLst/>
              <a:latin typeface="Montserrat" panose="00000500000000000000" pitchFamily="2" charset="0"/>
              <a:ea typeface="Calibri" panose="020F0502020204030204" pitchFamily="34" charset="0"/>
            </a:endParaRPr>
          </a:p>
          <a:p>
            <a:pPr marL="0" marR="0" algn="just">
              <a:spcBef>
                <a:spcPts val="0"/>
              </a:spcBef>
              <a:spcAft>
                <a:spcPts val="0"/>
              </a:spcAft>
            </a:pPr>
            <a:r>
              <a:rPr lang="en-PH" sz="1600" dirty="0">
                <a:solidFill>
                  <a:srgbClr val="000000"/>
                </a:solidFill>
                <a:effectLst/>
                <a:latin typeface="Arial" panose="020B0604020202020204" pitchFamily="34" charset="0"/>
                <a:ea typeface="Arial" panose="020B0604020202020204" pitchFamily="34" charset="0"/>
              </a:rPr>
              <a:t> </a:t>
            </a:r>
            <a:endParaRPr lang="en-US" sz="1400" dirty="0">
              <a:latin typeface="Calibri" panose="020F0502020204030204" pitchFamily="34" charset="0"/>
              <a:ea typeface="Arial" panose="020B0604020202020204" pitchFamily="34" charset="0"/>
            </a:endParaRPr>
          </a:p>
          <a:p>
            <a:pPr marL="0" marR="0" algn="just">
              <a:spcBef>
                <a:spcPts val="0"/>
              </a:spcBef>
              <a:spcAft>
                <a:spcPts val="0"/>
              </a:spcAft>
            </a:pPr>
            <a:r>
              <a:rPr lang="en-PH" sz="2000" b="1" i="1" dirty="0">
                <a:solidFill>
                  <a:srgbClr val="000000"/>
                </a:solidFill>
                <a:effectLst/>
                <a:latin typeface="Playfair Display" pitchFamily="2" charset="0"/>
                <a:ea typeface="Arial" panose="020B0604020202020204" pitchFamily="34" charset="0"/>
              </a:rPr>
              <a:t>Competency:</a:t>
            </a:r>
            <a:endParaRPr lang="en-US" b="1" i="1" dirty="0">
              <a:effectLst/>
              <a:latin typeface="Playfair Display" pitchFamily="2" charset="0"/>
              <a:ea typeface="Calibri" panose="020F0502020204030204" pitchFamily="34" charset="0"/>
            </a:endParaRPr>
          </a:p>
          <a:p>
            <a:pPr marL="0" marR="0" indent="45720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Describe the feedback mechanisms involved in regulating processes in the female reproductive system (e.g., menstrual cycle) </a:t>
            </a:r>
            <a:r>
              <a:rPr lang="en-PH" sz="1600" b="1" dirty="0">
                <a:solidFill>
                  <a:srgbClr val="000000"/>
                </a:solidFill>
                <a:effectLst/>
                <a:latin typeface="Montserrat" panose="00000500000000000000" pitchFamily="2" charset="0"/>
                <a:ea typeface="Arial" panose="020B0604020202020204" pitchFamily="34" charset="0"/>
              </a:rPr>
              <a:t>S10LT- IIIc -35</a:t>
            </a:r>
            <a:r>
              <a:rPr lang="en-PH" sz="1600" dirty="0">
                <a:solidFill>
                  <a:srgbClr val="000000"/>
                </a:solidFill>
                <a:effectLst/>
                <a:latin typeface="Montserrat" panose="00000500000000000000" pitchFamily="2" charset="0"/>
                <a:ea typeface="Arial" panose="020B0604020202020204" pitchFamily="34" charset="0"/>
              </a:rPr>
              <a:t>.</a:t>
            </a:r>
            <a:endParaRPr lang="en-US" sz="1400" dirty="0">
              <a:effectLst/>
              <a:latin typeface="Montserrat" panose="00000500000000000000" pitchFamily="2" charset="0"/>
              <a:ea typeface="Calibri" panose="020F0502020204030204" pitchFamily="34" charset="0"/>
            </a:endParaRP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marL="0" marR="0" algn="just">
              <a:spcBef>
                <a:spcPts val="0"/>
              </a:spcBef>
              <a:spcAft>
                <a:spcPts val="0"/>
              </a:spcAft>
            </a:pPr>
            <a:r>
              <a:rPr lang="en-PH" sz="2000" b="1" i="1" dirty="0">
                <a:solidFill>
                  <a:srgbClr val="000000"/>
                </a:solidFill>
                <a:effectLst/>
                <a:latin typeface="Playfair Display" pitchFamily="2" charset="0"/>
                <a:ea typeface="Arial" panose="020B0604020202020204" pitchFamily="34" charset="0"/>
              </a:rPr>
              <a:t>Objectives:</a:t>
            </a:r>
            <a:endParaRPr lang="en-US" b="1" i="1" dirty="0">
              <a:effectLst/>
              <a:latin typeface="Playfair Display" pitchFamily="2" charset="0"/>
              <a:ea typeface="Calibri" panose="020F0502020204030204" pitchFamily="34" charset="0"/>
            </a:endParaRPr>
          </a:p>
          <a:p>
            <a:pPr marL="0" marR="0" indent="45720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At the end of </a:t>
            </a:r>
            <a:r>
              <a:rPr lang="en-PH" sz="1600" dirty="0">
                <a:effectLst/>
                <a:latin typeface="Montserrat" panose="00000500000000000000" pitchFamily="2" charset="0"/>
                <a:ea typeface="Arial" panose="020B0604020202020204" pitchFamily="34" charset="0"/>
              </a:rPr>
              <a:t>the </a:t>
            </a:r>
            <a:r>
              <a:rPr lang="en-PH" sz="1600" dirty="0">
                <a:solidFill>
                  <a:srgbClr val="000000"/>
                </a:solidFill>
                <a:effectLst/>
                <a:latin typeface="Montserrat" panose="00000500000000000000" pitchFamily="2" charset="0"/>
                <a:ea typeface="Arial" panose="020B0604020202020204" pitchFamily="34" charset="0"/>
              </a:rPr>
              <a:t>material the student will be able to:</a:t>
            </a:r>
          </a:p>
          <a:p>
            <a:pPr marL="0" marR="0" indent="457200" algn="just">
              <a:spcBef>
                <a:spcPts val="0"/>
              </a:spcBef>
              <a:spcAft>
                <a:spcPts val="0"/>
              </a:spcAft>
            </a:pPr>
            <a:endParaRPr lang="en-US" sz="1400" dirty="0">
              <a:effectLst/>
              <a:latin typeface="Montserrat" panose="00000500000000000000" pitchFamily="2" charset="0"/>
              <a:ea typeface="Calibri" panose="020F0502020204030204" pitchFamily="34" charset="0"/>
            </a:endParaRPr>
          </a:p>
          <a:p>
            <a:pPr marL="1257300" lvl="2" indent="-342900" algn="just">
              <a:buFont typeface="+mj-lt"/>
              <a:buAutoNum type="arabicPeriod"/>
            </a:pPr>
            <a:r>
              <a:rPr lang="en-PH" sz="1600" dirty="0">
                <a:solidFill>
                  <a:srgbClr val="000000"/>
                </a:solidFill>
                <a:effectLst/>
                <a:latin typeface="Montserrat" panose="00000500000000000000" pitchFamily="2" charset="0"/>
                <a:ea typeface="Arial" panose="020B0604020202020204" pitchFamily="34" charset="0"/>
              </a:rPr>
              <a:t>identify the phases and important events that happen during the menstrual cycle;</a:t>
            </a:r>
            <a:endParaRPr lang="en-US" sz="1400" dirty="0">
              <a:effectLst/>
              <a:latin typeface="Montserrat" panose="00000500000000000000" pitchFamily="2" charset="0"/>
              <a:ea typeface="Calibri" panose="020F0502020204030204" pitchFamily="34" charset="0"/>
            </a:endParaRPr>
          </a:p>
          <a:p>
            <a:pPr marL="1257300" lvl="2" indent="-342900" algn="just">
              <a:buFont typeface="+mj-lt"/>
              <a:buAutoNum type="arabicPeriod"/>
            </a:pPr>
            <a:r>
              <a:rPr lang="en-PH" sz="1600" dirty="0">
                <a:solidFill>
                  <a:srgbClr val="000000"/>
                </a:solidFill>
                <a:effectLst/>
                <a:latin typeface="Montserrat" panose="00000500000000000000" pitchFamily="2" charset="0"/>
                <a:ea typeface="Arial" panose="020B0604020202020204" pitchFamily="34" charset="0"/>
              </a:rPr>
              <a:t>describe the feedback mechanisms involved in regulating processes in the female reproductive system; and</a:t>
            </a:r>
            <a:endParaRPr lang="en-US" sz="1400" dirty="0">
              <a:effectLst/>
              <a:latin typeface="Montserrat" panose="00000500000000000000" pitchFamily="2" charset="0"/>
              <a:ea typeface="Calibri" panose="020F0502020204030204" pitchFamily="34" charset="0"/>
            </a:endParaRPr>
          </a:p>
          <a:p>
            <a:pPr marL="1257300" lvl="2" indent="-342900" algn="just">
              <a:buFont typeface="+mj-lt"/>
              <a:buAutoNum type="arabicPeriod"/>
            </a:pPr>
            <a:r>
              <a:rPr lang="en-PH" sz="1600" dirty="0">
                <a:solidFill>
                  <a:srgbClr val="000000"/>
                </a:solidFill>
                <a:effectLst/>
                <a:latin typeface="Montserrat" panose="00000500000000000000" pitchFamily="2" charset="0"/>
                <a:ea typeface="Arial" panose="020B0604020202020204" pitchFamily="34" charset="0"/>
              </a:rPr>
              <a:t>appreciating the importance </a:t>
            </a:r>
            <a:r>
              <a:rPr lang="en-PH" sz="1600" dirty="0">
                <a:effectLst/>
                <a:latin typeface="Montserrat" panose="00000500000000000000" pitchFamily="2" charset="0"/>
                <a:ea typeface="Arial" panose="020B0604020202020204" pitchFamily="34" charset="0"/>
              </a:rPr>
              <a:t>of</a:t>
            </a:r>
            <a:r>
              <a:rPr lang="en-PH" sz="1600" dirty="0">
                <a:solidFill>
                  <a:srgbClr val="000000"/>
                </a:solidFill>
                <a:effectLst/>
                <a:latin typeface="Montserrat" panose="00000500000000000000" pitchFamily="2" charset="0"/>
                <a:ea typeface="Arial" panose="020B0604020202020204" pitchFamily="34" charset="0"/>
              </a:rPr>
              <a:t> learning how the body works together with the hormones </a:t>
            </a:r>
            <a:r>
              <a:rPr lang="en-PH" sz="1600" dirty="0">
                <a:effectLst/>
                <a:latin typeface="Montserrat" panose="00000500000000000000" pitchFamily="2" charset="0"/>
                <a:ea typeface="Arial" panose="020B0604020202020204" pitchFamily="34" charset="0"/>
              </a:rPr>
              <a:t>to</a:t>
            </a:r>
            <a:r>
              <a:rPr lang="en-PH" sz="1600" dirty="0">
                <a:solidFill>
                  <a:srgbClr val="000000"/>
                </a:solidFill>
                <a:effectLst/>
                <a:latin typeface="Montserrat" panose="00000500000000000000" pitchFamily="2" charset="0"/>
                <a:ea typeface="Arial" panose="020B0604020202020204" pitchFamily="34" charset="0"/>
              </a:rPr>
              <a:t> promote </a:t>
            </a:r>
            <a:r>
              <a:rPr lang="en-PH" sz="1600" dirty="0">
                <a:effectLst/>
                <a:latin typeface="Montserrat" panose="00000500000000000000" pitchFamily="2" charset="0"/>
                <a:ea typeface="Arial" panose="020B0604020202020204" pitchFamily="34" charset="0"/>
              </a:rPr>
              <a:t>self-care</a:t>
            </a:r>
            <a:r>
              <a:rPr lang="en-PH" sz="1600" dirty="0">
                <a:solidFill>
                  <a:srgbClr val="000000"/>
                </a:solidFill>
                <a:effectLst/>
                <a:latin typeface="Montserrat" panose="00000500000000000000" pitchFamily="2" charset="0"/>
                <a:ea typeface="Arial" panose="020B0604020202020204" pitchFamily="34" charset="0"/>
              </a:rPr>
              <a:t>. </a:t>
            </a:r>
            <a:endParaRPr lang="en-US" sz="1400" dirty="0">
              <a:effectLst/>
              <a:latin typeface="Montserrat" panose="00000500000000000000" pitchFamily="2" charset="0"/>
              <a:ea typeface="Calibri" panose="020F0502020204030204" pitchFamily="34" charset="0"/>
            </a:endParaRPr>
          </a:p>
        </p:txBody>
      </p:sp>
    </p:spTree>
    <p:custDataLst>
      <p:tags r:id="rId1"/>
    </p:custDataLst>
    <p:extLst>
      <p:ext uri="{BB962C8B-B14F-4D97-AF65-F5344CB8AC3E}">
        <p14:creationId xmlns:p14="http://schemas.microsoft.com/office/powerpoint/2010/main" val="1943974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881">
        <p15:prstTrans prst="pageCurlSingle"/>
      </p:transition>
    </mc:Choice>
    <mc:Fallback xmlns="">
      <p:transition spd="slow" advTm="38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8" name="Picture 17">
            <a:extLst>
              <a:ext uri="{FF2B5EF4-FFF2-40B4-BE49-F238E27FC236}">
                <a16:creationId xmlns:a16="http://schemas.microsoft.com/office/drawing/2014/main" id="{18F6A339-CD83-474E-B75D-AAE1EB7E10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0149" y="-7747879"/>
            <a:ext cx="9571703" cy="13443217"/>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6AC8224D-06A0-4C62-A155-5EA7888C9E5C}"/>
              </a:ext>
            </a:extLst>
          </p:cNvPr>
          <p:cNvSpPr txBox="1"/>
          <p:nvPr/>
        </p:nvSpPr>
        <p:spPr>
          <a:xfrm>
            <a:off x="2150807" y="590310"/>
            <a:ext cx="7890387" cy="4196662"/>
          </a:xfrm>
          <a:prstGeom prst="rect">
            <a:avLst/>
          </a:prstGeom>
          <a:noFill/>
        </p:spPr>
        <p:txBody>
          <a:bodyPr wrap="square">
            <a:spAutoFit/>
          </a:bodyPr>
          <a:lstStyle/>
          <a:p>
            <a:pPr algn="ctr"/>
            <a:r>
              <a:rPr lang="en-US" sz="2000" b="1" i="1" dirty="0">
                <a:solidFill>
                  <a:srgbClr val="000000"/>
                </a:solidFill>
                <a:effectLst/>
                <a:latin typeface="Playfair Display" pitchFamily="2" charset="0"/>
                <a:ea typeface="Arial" panose="020B0604020202020204" pitchFamily="34" charset="0"/>
              </a:rPr>
              <a:t>	</a:t>
            </a:r>
          </a:p>
          <a:p>
            <a:pPr marL="0" marR="0" algn="just">
              <a:spcBef>
                <a:spcPts val="0"/>
              </a:spcBef>
              <a:spcAft>
                <a:spcPts val="0"/>
              </a:spcAft>
            </a:pPr>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0" marR="0" lvl="0" indent="0" algn="just" defTabSz="914400" rtl="0" eaLnBrk="1" fontAlgn="auto" latinLnBrk="0" hangingPunct="1">
              <a:lnSpc>
                <a:spcPct val="107000"/>
              </a:lnSpc>
              <a:spcBef>
                <a:spcPts val="0"/>
              </a:spcBef>
              <a:spcAft>
                <a:spcPts val="0"/>
              </a:spcAft>
              <a:buClrTx/>
              <a:buSzTx/>
              <a:buFontTx/>
              <a:buNone/>
              <a:tabLst/>
              <a:defRPr/>
            </a:pPr>
            <a:r>
              <a:rPr kumimoji="0" lang="en-PH" sz="1400" b="0" i="0" u="none" strike="noStrike" kern="1200" cap="none" spc="0" normalizeH="0" baseline="0" noProof="0" dirty="0">
                <a:ln>
                  <a:noFill/>
                </a:ln>
                <a:solidFill>
                  <a:srgbClr val="000000"/>
                </a:solidFill>
                <a:uLnTx/>
                <a:uFillTx/>
                <a:latin typeface="Montserrat" panose="00000500000000000000" pitchFamily="2" charset="0"/>
                <a:ea typeface="Arial" panose="020B0604020202020204" pitchFamily="34" charset="0"/>
                <a:cs typeface="+mn-cs"/>
              </a:rPr>
              <a:t>10</a:t>
            </a:r>
            <a:r>
              <a:rPr kumimoji="0" lang="en-US"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 </a:t>
            </a: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Which of the following are functions of progesterone?</a:t>
            </a:r>
            <a:endParaRPr kumimoji="0" lang="en-US" sz="1400" b="0" i="0" u="none" strike="noStrike" kern="1200" cap="none" spc="0" normalizeH="0" baseline="0" noProof="0" dirty="0">
              <a:ln>
                <a:noFill/>
              </a:ln>
              <a:solidFill>
                <a:srgbClr val="000000"/>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Inhibition of estrogen production.</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Does not inhibit LH and FSH production.</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Initiation of the other phase of the endometrium. </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Increase in basal body temperature.</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948690" marR="0" lvl="0" indent="0" algn="just" defTabSz="914400" rtl="0" eaLnBrk="1" fontAlgn="auto" latinLnBrk="0" hangingPunct="1">
              <a:lnSpc>
                <a:spcPct val="107000"/>
              </a:lnSpc>
              <a:spcBef>
                <a:spcPts val="0"/>
              </a:spcBef>
              <a:spcAft>
                <a:spcPts val="0"/>
              </a:spcAft>
              <a:buClrTx/>
              <a:buSzTx/>
              <a:buFontTx/>
              <a:buNone/>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 </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0" marR="0" lvl="0" indent="0" algn="just" defTabSz="914400" rtl="0" eaLnBrk="1" fontAlgn="auto" latinLnBrk="0" hangingPunct="1">
              <a:lnSpc>
                <a:spcPct val="107000"/>
              </a:lnSpc>
              <a:spcBef>
                <a:spcPts val="0"/>
              </a:spcBef>
              <a:spcAft>
                <a:spcPts val="0"/>
              </a:spcAft>
              <a:buClrTx/>
              <a:buSzTx/>
              <a:buFontTx/>
              <a:buNone/>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11. Which of the following symptoms indicate that a woman is about to ovulate?</a:t>
            </a:r>
            <a:endParaRPr kumimoji="0" lang="en-US" sz="1400" b="0" i="0" u="none" strike="noStrike" kern="1200" cap="none" spc="0" normalizeH="0" baseline="0" noProof="0" dirty="0">
              <a:ln>
                <a:noFill/>
              </a:ln>
              <a:solidFill>
                <a:srgbClr val="000000"/>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Decrease in basal body temperature.</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Increase in basal body temperature. </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Thickening of cervical mucous.</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marR="0" lvl="1" indent="-342900" algn="just" defTabSz="914400" rtl="0" eaLnBrk="1" fontAlgn="auto" latinLnBrk="0" hangingPunct="1">
              <a:lnSpc>
                <a:spcPct val="107000"/>
              </a:lnSpc>
              <a:spcBef>
                <a:spcPts val="0"/>
              </a:spcBef>
              <a:spcAft>
                <a:spcPts val="0"/>
              </a:spcAft>
              <a:buClrTx/>
              <a:buSzTx/>
              <a:buFont typeface="+mj-lt"/>
              <a:buAutoNum type="alphaLcPeriod"/>
              <a:tabLst/>
              <a:defRPr/>
            </a:pP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Thinning of cervical mucous.</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800100" lvl="1" indent="-342900" algn="just">
              <a:lnSpc>
                <a:spcPct val="107000"/>
              </a:lnSpc>
              <a:buFont typeface="+mj-lt"/>
              <a:buAutoNum type="alphaLcPeriod"/>
            </a:pPr>
            <a:endParaRPr lang="en-US" sz="1400" dirty="0">
              <a:effectLst/>
              <a:latin typeface="Montserrat" panose="00000500000000000000" pitchFamily="2" charset="0"/>
              <a:ea typeface="Calibri" panose="020F0502020204030204" pitchFamily="34" charset="0"/>
            </a:endParaRPr>
          </a:p>
          <a:p>
            <a:pPr marL="1405890" lvl="1" algn="just">
              <a:lnSpc>
                <a:spcPct val="107000"/>
              </a:lnSpc>
            </a:pPr>
            <a:r>
              <a:rPr lang="en-PH" sz="1400" dirty="0">
                <a:solidFill>
                  <a:srgbClr val="000000"/>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marL="948690" marR="0" algn="just">
              <a:lnSpc>
                <a:spcPct val="107000"/>
              </a:lnSpc>
              <a:spcBef>
                <a:spcPts val="0"/>
              </a:spcBef>
              <a:spcAft>
                <a:spcPts val="0"/>
              </a:spcAft>
            </a:pPr>
            <a:r>
              <a:rPr lang="en-PH" sz="1400" dirty="0">
                <a:solidFill>
                  <a:srgbClr val="202124"/>
                </a:solidFill>
                <a:effectLst/>
                <a:latin typeface="Montserrat" panose="00000500000000000000" pitchFamily="2" charset="0"/>
                <a:ea typeface="Arial" panose="020B0604020202020204" pitchFamily="34" charset="0"/>
              </a:rPr>
              <a:t> </a:t>
            </a:r>
            <a:endParaRPr lang="en-US" sz="1200" dirty="0">
              <a:effectLst/>
              <a:latin typeface="Montserrat" panose="00000500000000000000" pitchFamily="2" charset="0"/>
              <a:ea typeface="Calibri" panose="020F050202020403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spTree>
    <p:extLst>
      <p:ext uri="{BB962C8B-B14F-4D97-AF65-F5344CB8AC3E}">
        <p14:creationId xmlns:p14="http://schemas.microsoft.com/office/powerpoint/2010/main" val="407468061"/>
      </p:ext>
    </p:extLst>
  </p:cSld>
  <p:clrMapOvr>
    <a:masterClrMapping/>
  </p:clrMapOvr>
  <p:transition spd="slow" advTm="2056">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pic>
        <p:nvPicPr>
          <p:cNvPr id="10" name="Picture 9">
            <a:extLst>
              <a:ext uri="{FF2B5EF4-FFF2-40B4-BE49-F238E27FC236}">
                <a16:creationId xmlns:a16="http://schemas.microsoft.com/office/drawing/2014/main" id="{272DF90F-E53A-4651-AACA-3E0B18B47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2744" y="628649"/>
            <a:ext cx="4762500" cy="5600700"/>
          </a:xfrm>
          <a:prstGeom prst="rect">
            <a:avLst/>
          </a:prstGeom>
        </p:spPr>
      </p:pic>
      <p:sp>
        <p:nvSpPr>
          <p:cNvPr id="24" name="TextBox 23">
            <a:extLst>
              <a:ext uri="{FF2B5EF4-FFF2-40B4-BE49-F238E27FC236}">
                <a16:creationId xmlns:a16="http://schemas.microsoft.com/office/drawing/2014/main" id="{AE816E81-BE09-49EE-8F30-442C76D6D0E2}"/>
              </a:ext>
            </a:extLst>
          </p:cNvPr>
          <p:cNvSpPr txBox="1"/>
          <p:nvPr/>
        </p:nvSpPr>
        <p:spPr>
          <a:xfrm rot="21293125">
            <a:off x="863363" y="2608871"/>
            <a:ext cx="6222681" cy="1323439"/>
          </a:xfrm>
          <a:prstGeom prst="rect">
            <a:avLst/>
          </a:prstGeom>
          <a:noFill/>
        </p:spPr>
        <p:txBody>
          <a:bodyPr wrap="square">
            <a:spAutoFit/>
          </a:bodyPr>
          <a:lstStyle/>
          <a:p>
            <a:r>
              <a:rPr lang="en-US" sz="8000" dirty="0">
                <a:solidFill>
                  <a:schemeClr val="tx1">
                    <a:lumMod val="85000"/>
                    <a:lumOff val="15000"/>
                  </a:schemeClr>
                </a:solidFill>
                <a:effectLst/>
                <a:latin typeface="Quentin" panose="02000506000000020002" pitchFamily="50" charset="0"/>
                <a:ea typeface="Arial" panose="020B0604020202020204" pitchFamily="34" charset="0"/>
              </a:rPr>
              <a:t>Thank You!</a:t>
            </a:r>
            <a:endParaRPr lang="en-US" sz="2000" dirty="0">
              <a:solidFill>
                <a:schemeClr val="tx1">
                  <a:lumMod val="85000"/>
                  <a:lumOff val="15000"/>
                </a:schemeClr>
              </a:solidFill>
              <a:latin typeface="Quentin" panose="02000506000000020002" pitchFamily="50" charset="0"/>
            </a:endParaRPr>
          </a:p>
        </p:txBody>
      </p:sp>
      <p:sp>
        <p:nvSpPr>
          <p:cNvPr id="31" name="TextBox 30">
            <a:extLst>
              <a:ext uri="{FF2B5EF4-FFF2-40B4-BE49-F238E27FC236}">
                <a16:creationId xmlns:a16="http://schemas.microsoft.com/office/drawing/2014/main" id="{0D232CAD-4C4A-4EE2-9FA4-86AD4BFC0973}"/>
              </a:ext>
            </a:extLst>
          </p:cNvPr>
          <p:cNvSpPr txBox="1"/>
          <p:nvPr/>
        </p:nvSpPr>
        <p:spPr>
          <a:xfrm>
            <a:off x="526756" y="4625052"/>
            <a:ext cx="6197395" cy="646331"/>
          </a:xfrm>
          <a:prstGeom prst="rect">
            <a:avLst/>
          </a:prstGeom>
          <a:noFill/>
        </p:spPr>
        <p:txBody>
          <a:bodyPr wrap="square">
            <a:spAutoFit/>
          </a:bodyPr>
          <a:lstStyle/>
          <a:p>
            <a:pPr algn="ctr"/>
            <a:r>
              <a:rPr lang="en-PH" i="1" dirty="0">
                <a:solidFill>
                  <a:schemeClr val="tx1">
                    <a:lumMod val="85000"/>
                    <a:lumOff val="15000"/>
                  </a:schemeClr>
                </a:solidFill>
                <a:effectLst/>
                <a:latin typeface="Playfair Display" pitchFamily="2" charset="0"/>
                <a:ea typeface="Arial" panose="020B0604020202020204" pitchFamily="34" charset="0"/>
              </a:rPr>
              <a:t>Feedback  Mechanisms  Involved in </a:t>
            </a:r>
          </a:p>
          <a:p>
            <a:pPr algn="ctr"/>
            <a:r>
              <a:rPr lang="en-PH" i="1" dirty="0">
                <a:solidFill>
                  <a:schemeClr val="tx1">
                    <a:lumMod val="85000"/>
                    <a:lumOff val="15000"/>
                  </a:schemeClr>
                </a:solidFill>
                <a:effectLst/>
                <a:latin typeface="Playfair Display" pitchFamily="2" charset="0"/>
                <a:ea typeface="Arial" panose="020B0604020202020204" pitchFamily="34" charset="0"/>
              </a:rPr>
              <a:t>Regulating Processes in </a:t>
            </a:r>
            <a:r>
              <a:rPr lang="en-PH" i="1" dirty="0">
                <a:solidFill>
                  <a:schemeClr val="tx1">
                    <a:lumMod val="85000"/>
                    <a:lumOff val="15000"/>
                  </a:schemeClr>
                </a:solidFill>
                <a:latin typeface="Playfair Display" pitchFamily="2" charset="0"/>
                <a:ea typeface="Arial" panose="020B0604020202020204" pitchFamily="34" charset="0"/>
              </a:rPr>
              <a:t>t</a:t>
            </a:r>
            <a:r>
              <a:rPr lang="en-PH" i="1" dirty="0">
                <a:solidFill>
                  <a:schemeClr val="tx1">
                    <a:lumMod val="85000"/>
                    <a:lumOff val="15000"/>
                  </a:schemeClr>
                </a:solidFill>
                <a:effectLst/>
                <a:latin typeface="Playfair Display" pitchFamily="2" charset="0"/>
                <a:ea typeface="Arial" panose="020B0604020202020204" pitchFamily="34" charset="0"/>
              </a:rPr>
              <a:t>he Female Reproductive System  </a:t>
            </a:r>
            <a:endParaRPr lang="en-US" i="1" dirty="0">
              <a:solidFill>
                <a:schemeClr val="tx1">
                  <a:lumMod val="85000"/>
                  <a:lumOff val="15000"/>
                </a:schemeClr>
              </a:solidFill>
              <a:latin typeface="Playfair Display" pitchFamily="2" charset="0"/>
            </a:endParaRPr>
          </a:p>
        </p:txBody>
      </p:sp>
      <p:pic>
        <p:nvPicPr>
          <p:cNvPr id="32" name="Picture 31">
            <a:extLst>
              <a:ext uri="{FF2B5EF4-FFF2-40B4-BE49-F238E27FC236}">
                <a16:creationId xmlns:a16="http://schemas.microsoft.com/office/drawing/2014/main" id="{9DC8E84D-F7C7-4D00-ACB9-5D86E96EE24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9786" r="89858"/>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21129318" flipH="1">
            <a:off x="10486350" y="2186718"/>
            <a:ext cx="3323424" cy="5913566"/>
          </a:xfrm>
          <a:prstGeom prst="rect">
            <a:avLst/>
          </a:prstGeom>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C68AEBD8-242A-484F-88D4-B00C155F492B}"/>
              </a:ext>
            </a:extLst>
          </p:cNvPr>
          <p:cNvPicPr>
            <a:picLocks noChangeAspect="1"/>
          </p:cNvPicPr>
          <p:nvPr/>
        </p:nvPicPr>
        <p:blipFill rotWithShape="1">
          <a:blip r:embed="rId7"/>
          <a:srcRect r="5480"/>
          <a:stretch/>
        </p:blipFill>
        <p:spPr>
          <a:xfrm>
            <a:off x="2093666" y="2970983"/>
            <a:ext cx="3157288" cy="2875657"/>
          </a:xfrm>
          <a:prstGeom prst="rect">
            <a:avLst/>
          </a:prstGeom>
        </p:spPr>
      </p:pic>
    </p:spTree>
    <p:custDataLst>
      <p:tags r:id="rId1"/>
    </p:custDataLst>
    <p:extLst>
      <p:ext uri="{BB962C8B-B14F-4D97-AF65-F5344CB8AC3E}">
        <p14:creationId xmlns:p14="http://schemas.microsoft.com/office/powerpoint/2010/main" val="4113192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818">
        <p15:prstTrans prst="pageCurlSingle"/>
      </p:transition>
    </mc:Choice>
    <mc:Fallback xmlns="">
      <p:transition spd="slow" advTm="28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sp>
        <p:nvSpPr>
          <p:cNvPr id="12" name="TextBox 11">
            <a:extLst>
              <a:ext uri="{FF2B5EF4-FFF2-40B4-BE49-F238E27FC236}">
                <a16:creationId xmlns:a16="http://schemas.microsoft.com/office/drawing/2014/main" id="{8FB1A0FC-B678-4778-A66C-CB32CA322BD4}"/>
              </a:ext>
            </a:extLst>
          </p:cNvPr>
          <p:cNvSpPr txBox="1"/>
          <p:nvPr/>
        </p:nvSpPr>
        <p:spPr>
          <a:xfrm>
            <a:off x="828581" y="1306531"/>
            <a:ext cx="8150319" cy="1631216"/>
          </a:xfrm>
          <a:prstGeom prst="rect">
            <a:avLst/>
          </a:prstGeom>
          <a:noFill/>
        </p:spPr>
        <p:txBody>
          <a:bodyPr wrap="square">
            <a:spAutoFit/>
          </a:bodyPr>
          <a:lstStyle/>
          <a:p>
            <a:pPr marL="0" marR="0" algn="just">
              <a:spcBef>
                <a:spcPts val="0"/>
              </a:spcBef>
              <a:spcAft>
                <a:spcPts val="0"/>
              </a:spcAft>
            </a:pPr>
            <a:r>
              <a:rPr lang="en-US" sz="2000" dirty="0">
                <a:solidFill>
                  <a:srgbClr val="000000"/>
                </a:solidFill>
                <a:effectLst/>
                <a:latin typeface="Montserrat" panose="00000500000000000000" pitchFamily="2" charset="0"/>
                <a:ea typeface="Arial" panose="020B0604020202020204" pitchFamily="34" charset="0"/>
              </a:rPr>
              <a:t>We have learned that, on average, an ovary releases only one egg every 28 days. Now, what controls this timing? Hormones control many of the changes in the reproductive system. Remember that hormones are chemicals that affect certain body organs. </a:t>
            </a:r>
            <a:endParaRPr lang="en-US" sz="1400" dirty="0">
              <a:effectLst/>
              <a:latin typeface="Montserrat" panose="00000500000000000000" pitchFamily="2" charset="0"/>
              <a:ea typeface="Calibri" panose="020F0502020204030204" pitchFamily="34" charset="0"/>
            </a:endParaRPr>
          </a:p>
        </p:txBody>
      </p:sp>
      <p:pic>
        <p:nvPicPr>
          <p:cNvPr id="29" name="Picture 28">
            <a:extLst>
              <a:ext uri="{FF2B5EF4-FFF2-40B4-BE49-F238E27FC236}">
                <a16:creationId xmlns:a16="http://schemas.microsoft.com/office/drawing/2014/main" id="{97DFCE5C-B2BF-4286-A80A-1A3DE8E4981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93404" y="2337414"/>
            <a:ext cx="6734596" cy="4669320"/>
          </a:xfrm>
          <a:prstGeom prst="rect">
            <a:avLst/>
          </a:prstGeom>
        </p:spPr>
      </p:pic>
      <p:pic>
        <p:nvPicPr>
          <p:cNvPr id="22" name="Picture 21">
            <a:extLst>
              <a:ext uri="{FF2B5EF4-FFF2-40B4-BE49-F238E27FC236}">
                <a16:creationId xmlns:a16="http://schemas.microsoft.com/office/drawing/2014/main" id="{6757FAEE-3016-4509-BB5F-C6C8032C2E66}"/>
              </a:ext>
            </a:extLst>
          </p:cNvPr>
          <p:cNvPicPr>
            <a:picLocks noChangeAspect="1"/>
          </p:cNvPicPr>
          <p:nvPr/>
        </p:nvPicPr>
        <p:blipFill>
          <a:blip r:embed="rId6">
            <a:extLst>
              <a:ext uri="{BEBA8EAE-BF5A-486C-A8C5-ECC9F3942E4B}">
                <a14:imgProps xmlns:a14="http://schemas.microsoft.com/office/drawing/2010/main">
                  <a14:imgLayer r:embed="rId7">
                    <a14:imgEffect>
                      <a14:artisticPaintBrus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964973">
            <a:off x="7632486" y="-291856"/>
            <a:ext cx="6613190" cy="7533712"/>
          </a:xfrm>
          <a:prstGeom prst="rect">
            <a:avLst/>
          </a:prstGeom>
        </p:spPr>
      </p:pic>
      <p:sp>
        <p:nvSpPr>
          <p:cNvPr id="30" name="TextBox 29">
            <a:extLst>
              <a:ext uri="{FF2B5EF4-FFF2-40B4-BE49-F238E27FC236}">
                <a16:creationId xmlns:a16="http://schemas.microsoft.com/office/drawing/2014/main" id="{2E3DB0BB-FC28-4FFA-A557-08EBA013DFCC}"/>
              </a:ext>
            </a:extLst>
          </p:cNvPr>
          <p:cNvSpPr txBox="1"/>
          <p:nvPr/>
        </p:nvSpPr>
        <p:spPr>
          <a:xfrm rot="21412186">
            <a:off x="849708" y="186273"/>
            <a:ext cx="8851137" cy="1015663"/>
          </a:xfrm>
          <a:prstGeom prst="rect">
            <a:avLst/>
          </a:prstGeom>
          <a:noFill/>
        </p:spPr>
        <p:txBody>
          <a:bodyPr wrap="square">
            <a:spAutoFit/>
          </a:bodyPr>
          <a:lstStyle/>
          <a:p>
            <a:r>
              <a:rPr lang="en-PH" sz="6000" dirty="0">
                <a:effectLst/>
                <a:latin typeface="Quentin" panose="02000506000000020002" pitchFamily="50" charset="0"/>
                <a:ea typeface="Arial" panose="020B0604020202020204" pitchFamily="34" charset="0"/>
              </a:rPr>
              <a:t>Introduction</a:t>
            </a:r>
            <a:endParaRPr lang="en-US" sz="1400" dirty="0">
              <a:latin typeface="Quentin" panose="02000506000000020002" pitchFamily="50" charset="0"/>
            </a:endParaRPr>
          </a:p>
        </p:txBody>
      </p:sp>
    </p:spTree>
    <p:custDataLst>
      <p:tags r:id="rId1"/>
    </p:custDataLst>
    <p:extLst>
      <p:ext uri="{BB962C8B-B14F-4D97-AF65-F5344CB8AC3E}">
        <p14:creationId xmlns:p14="http://schemas.microsoft.com/office/powerpoint/2010/main" val="1498343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931">
        <p15:prstTrans prst="pageCurlSingle"/>
      </p:transition>
    </mc:Choice>
    <mc:Fallback xmlns="">
      <p:transition spd="slow" advTm="49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1" nodeType="clickEffect">
                                  <p:stCondLst>
                                    <p:cond delay="0"/>
                                  </p:stCondLst>
                                  <p:childTnLst>
                                    <p:animEffect transition="out" filter="wipe(down)">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22" presetClass="exit" presetSubtype="4" fill="hold" nodeType="withEffect">
                                  <p:stCondLst>
                                    <p:cond delay="0"/>
                                  </p:stCondLst>
                                  <p:childTnLst>
                                    <p:animEffect transition="out" filter="wipe(down)">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sp>
        <p:nvSpPr>
          <p:cNvPr id="12" name="TextBox 11">
            <a:extLst>
              <a:ext uri="{FF2B5EF4-FFF2-40B4-BE49-F238E27FC236}">
                <a16:creationId xmlns:a16="http://schemas.microsoft.com/office/drawing/2014/main" id="{8FB1A0FC-B678-4778-A66C-CB32CA322BD4}"/>
              </a:ext>
            </a:extLst>
          </p:cNvPr>
          <p:cNvSpPr txBox="1"/>
          <p:nvPr/>
        </p:nvSpPr>
        <p:spPr>
          <a:xfrm>
            <a:off x="828580" y="2252872"/>
            <a:ext cx="8610388" cy="1200329"/>
          </a:xfrm>
          <a:prstGeom prst="rect">
            <a:avLst/>
          </a:prstGeom>
          <a:noFill/>
        </p:spPr>
        <p:txBody>
          <a:bodyPr wrap="square">
            <a:spAutoFit/>
          </a:bodyPr>
          <a:lstStyle/>
          <a:p>
            <a:pPr marL="0" marR="0" algn="just">
              <a:spcBef>
                <a:spcPts val="0"/>
              </a:spcBef>
              <a:spcAft>
                <a:spcPts val="0"/>
              </a:spcAft>
            </a:pPr>
            <a:r>
              <a:rPr lang="en-US" dirty="0">
                <a:solidFill>
                  <a:srgbClr val="000000"/>
                </a:solidFill>
                <a:effectLst/>
                <a:latin typeface="Montserrat" panose="00000500000000000000" pitchFamily="2" charset="0"/>
                <a:ea typeface="Arial" panose="020B0604020202020204" pitchFamily="34" charset="0"/>
              </a:rPr>
              <a:t>- is the monthly hormonal cycle a female’s body goes through to prepare for pregnancy. Regular menstrual cycles between puberty (usually 12-14 years old) and menopause (usually 45-55 years old) are usually a sign that your body is working normally.</a:t>
            </a:r>
          </a:p>
        </p:txBody>
      </p:sp>
      <p:sp>
        <p:nvSpPr>
          <p:cNvPr id="18" name="TextBox 17">
            <a:extLst>
              <a:ext uri="{FF2B5EF4-FFF2-40B4-BE49-F238E27FC236}">
                <a16:creationId xmlns:a16="http://schemas.microsoft.com/office/drawing/2014/main" id="{69E8D001-90EE-4AF6-AAAC-BE78F9837A82}"/>
              </a:ext>
            </a:extLst>
          </p:cNvPr>
          <p:cNvSpPr txBox="1"/>
          <p:nvPr/>
        </p:nvSpPr>
        <p:spPr>
          <a:xfrm rot="21412186">
            <a:off x="849708" y="186273"/>
            <a:ext cx="8851137" cy="1015663"/>
          </a:xfrm>
          <a:prstGeom prst="rect">
            <a:avLst/>
          </a:prstGeom>
          <a:noFill/>
        </p:spPr>
        <p:txBody>
          <a:bodyPr wrap="square">
            <a:spAutoFit/>
          </a:bodyPr>
          <a:lstStyle/>
          <a:p>
            <a:r>
              <a:rPr lang="en-PH" sz="6000" dirty="0">
                <a:effectLst/>
                <a:latin typeface="Quentin" panose="02000506000000020002" pitchFamily="50" charset="0"/>
                <a:ea typeface="Arial" panose="020B0604020202020204" pitchFamily="34" charset="0"/>
              </a:rPr>
              <a:t>Introduction</a:t>
            </a:r>
            <a:endParaRPr lang="en-US" sz="1400" dirty="0">
              <a:latin typeface="Quentin" panose="02000506000000020002" pitchFamily="50" charset="0"/>
            </a:endParaRPr>
          </a:p>
        </p:txBody>
      </p:sp>
      <p:pic>
        <p:nvPicPr>
          <p:cNvPr id="22" name="Picture 21">
            <a:extLst>
              <a:ext uri="{FF2B5EF4-FFF2-40B4-BE49-F238E27FC236}">
                <a16:creationId xmlns:a16="http://schemas.microsoft.com/office/drawing/2014/main" id="{6757FAEE-3016-4509-BB5F-C6C8032C2E66}"/>
              </a:ext>
            </a:extLst>
          </p:cNvPr>
          <p:cNvPicPr>
            <a:picLocks noChangeAspect="1"/>
          </p:cNvPicPr>
          <p:nvPr/>
        </p:nvPicPr>
        <p:blipFill>
          <a:blip r:embed="rId4">
            <a:extLst>
              <a:ext uri="{BEBA8EAE-BF5A-486C-A8C5-ECC9F3942E4B}">
                <a14:imgProps xmlns:a14="http://schemas.microsoft.com/office/drawing/2010/main">
                  <a14:imgLayer r:embed="rId5">
                    <a14:imgEffect>
                      <a14:artisticPaintBrush/>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964973">
            <a:off x="7632486" y="-291856"/>
            <a:ext cx="6613190" cy="7533712"/>
          </a:xfrm>
          <a:prstGeom prst="rect">
            <a:avLst/>
          </a:prstGeom>
        </p:spPr>
      </p:pic>
      <p:grpSp>
        <p:nvGrpSpPr>
          <p:cNvPr id="9" name="Group 8">
            <a:extLst>
              <a:ext uri="{FF2B5EF4-FFF2-40B4-BE49-F238E27FC236}">
                <a16:creationId xmlns:a16="http://schemas.microsoft.com/office/drawing/2014/main" id="{9F194C74-486C-404F-807D-DC9DD289A032}"/>
              </a:ext>
            </a:extLst>
          </p:cNvPr>
          <p:cNvGrpSpPr/>
          <p:nvPr/>
        </p:nvGrpSpPr>
        <p:grpSpPr>
          <a:xfrm>
            <a:off x="512633" y="197665"/>
            <a:ext cx="6786788" cy="2176809"/>
            <a:chOff x="512632" y="197665"/>
            <a:chExt cx="8466267" cy="2176809"/>
          </a:xfrm>
        </p:grpSpPr>
        <p:pic>
          <p:nvPicPr>
            <p:cNvPr id="14" name="Picture 13">
              <a:extLst>
                <a:ext uri="{FF2B5EF4-FFF2-40B4-BE49-F238E27FC236}">
                  <a16:creationId xmlns:a16="http://schemas.microsoft.com/office/drawing/2014/main" id="{3CFA4D3F-E958-4829-8052-95762375EDE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6" t="2610" r="-756" b="39703"/>
            <a:stretch/>
          </p:blipFill>
          <p:spPr>
            <a:xfrm rot="21428715" flipH="1">
              <a:off x="512632" y="197665"/>
              <a:ext cx="4452108" cy="2176809"/>
            </a:xfrm>
            <a:prstGeom prst="rect">
              <a:avLst/>
            </a:prstGeom>
            <a:effectLst/>
          </p:spPr>
        </p:pic>
        <p:sp>
          <p:nvSpPr>
            <p:cNvPr id="13" name="TextBox 12">
              <a:extLst>
                <a:ext uri="{FF2B5EF4-FFF2-40B4-BE49-F238E27FC236}">
                  <a16:creationId xmlns:a16="http://schemas.microsoft.com/office/drawing/2014/main" id="{51C1ABD3-8AA2-4216-B522-E4796D7FA397}"/>
                </a:ext>
              </a:extLst>
            </p:cNvPr>
            <p:cNvSpPr txBox="1"/>
            <p:nvPr/>
          </p:nvSpPr>
          <p:spPr>
            <a:xfrm>
              <a:off x="828580" y="1626531"/>
              <a:ext cx="8150319" cy="461665"/>
            </a:xfrm>
            <a:prstGeom prst="rect">
              <a:avLst/>
            </a:prstGeom>
            <a:noFill/>
          </p:spPr>
          <p:txBody>
            <a:bodyPr wrap="square">
              <a:spAutoFit/>
            </a:bodyPr>
            <a:lstStyle/>
            <a:p>
              <a:pPr marL="0" marR="0" algn="just">
                <a:spcBef>
                  <a:spcPts val="0"/>
                </a:spcBef>
                <a:spcAft>
                  <a:spcPts val="0"/>
                </a:spcAft>
              </a:pPr>
              <a:r>
                <a:rPr lang="en-US" sz="2400" b="1" i="1" dirty="0">
                  <a:solidFill>
                    <a:schemeClr val="tx1">
                      <a:lumMod val="85000"/>
                      <a:lumOff val="15000"/>
                    </a:schemeClr>
                  </a:solidFill>
                  <a:effectLst/>
                  <a:latin typeface="Playfair Display" pitchFamily="2" charset="0"/>
                  <a:ea typeface="Arial" panose="020B0604020202020204" pitchFamily="34" charset="0"/>
                </a:rPr>
                <a:t>Menstrual Cycle</a:t>
              </a:r>
              <a:endParaRPr lang="en-US" sz="1600" b="1" i="1" dirty="0">
                <a:solidFill>
                  <a:schemeClr val="tx1">
                    <a:lumMod val="85000"/>
                    <a:lumOff val="15000"/>
                  </a:schemeClr>
                </a:solidFill>
                <a:effectLst/>
                <a:latin typeface="Playfair Display" pitchFamily="2" charset="0"/>
                <a:ea typeface="Calibri" panose="020F0502020204030204" pitchFamily="34" charset="0"/>
              </a:endParaRPr>
            </a:p>
          </p:txBody>
        </p:sp>
      </p:grpSp>
      <p:grpSp>
        <p:nvGrpSpPr>
          <p:cNvPr id="20" name="Group 19">
            <a:extLst>
              <a:ext uri="{FF2B5EF4-FFF2-40B4-BE49-F238E27FC236}">
                <a16:creationId xmlns:a16="http://schemas.microsoft.com/office/drawing/2014/main" id="{E2C4C7D1-1F1E-4DDC-A881-86BE812D298C}"/>
              </a:ext>
            </a:extLst>
          </p:cNvPr>
          <p:cNvGrpSpPr/>
          <p:nvPr/>
        </p:nvGrpSpPr>
        <p:grpSpPr>
          <a:xfrm>
            <a:off x="579770" y="2286631"/>
            <a:ext cx="5954636" cy="2176809"/>
            <a:chOff x="512632" y="197665"/>
            <a:chExt cx="8466267" cy="2176809"/>
          </a:xfrm>
        </p:grpSpPr>
        <p:pic>
          <p:nvPicPr>
            <p:cNvPr id="21" name="Picture 20">
              <a:extLst>
                <a:ext uri="{FF2B5EF4-FFF2-40B4-BE49-F238E27FC236}">
                  <a16:creationId xmlns:a16="http://schemas.microsoft.com/office/drawing/2014/main" id="{CAA32EB4-1BDB-406C-9597-3646D2754E8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6" t="2610" r="-756" b="39703"/>
            <a:stretch/>
          </p:blipFill>
          <p:spPr>
            <a:xfrm rot="21428715" flipH="1">
              <a:off x="512632" y="197665"/>
              <a:ext cx="4452108" cy="2176809"/>
            </a:xfrm>
            <a:prstGeom prst="rect">
              <a:avLst/>
            </a:prstGeom>
            <a:effectLst/>
          </p:spPr>
        </p:pic>
        <p:sp>
          <p:nvSpPr>
            <p:cNvPr id="23" name="TextBox 22">
              <a:extLst>
                <a:ext uri="{FF2B5EF4-FFF2-40B4-BE49-F238E27FC236}">
                  <a16:creationId xmlns:a16="http://schemas.microsoft.com/office/drawing/2014/main" id="{794978D7-32D2-43BB-B705-7D4A458A533F}"/>
                </a:ext>
              </a:extLst>
            </p:cNvPr>
            <p:cNvSpPr txBox="1"/>
            <p:nvPr/>
          </p:nvSpPr>
          <p:spPr>
            <a:xfrm>
              <a:off x="828580" y="1626531"/>
              <a:ext cx="8150319" cy="461665"/>
            </a:xfrm>
            <a:prstGeom prst="rect">
              <a:avLst/>
            </a:prstGeom>
            <a:noFill/>
          </p:spPr>
          <p:txBody>
            <a:bodyPr wrap="square">
              <a:spAutoFit/>
            </a:bodyPr>
            <a:lstStyle/>
            <a:p>
              <a:pPr marL="0" marR="0" algn="just">
                <a:spcBef>
                  <a:spcPts val="0"/>
                </a:spcBef>
                <a:spcAft>
                  <a:spcPts val="0"/>
                </a:spcAft>
              </a:pPr>
              <a:r>
                <a:rPr lang="en-US" sz="2400" b="1" i="1" dirty="0">
                  <a:solidFill>
                    <a:schemeClr val="tx1">
                      <a:lumMod val="85000"/>
                      <a:lumOff val="15000"/>
                    </a:schemeClr>
                  </a:solidFill>
                  <a:effectLst/>
                  <a:latin typeface="Playfair Display" pitchFamily="2" charset="0"/>
                  <a:ea typeface="Arial" panose="020B0604020202020204" pitchFamily="34" charset="0"/>
                </a:rPr>
                <a:t>Menstruation</a:t>
              </a:r>
              <a:endParaRPr lang="en-US" sz="1600" b="1" i="1" dirty="0">
                <a:solidFill>
                  <a:schemeClr val="tx1">
                    <a:lumMod val="85000"/>
                    <a:lumOff val="15000"/>
                  </a:schemeClr>
                </a:solidFill>
                <a:effectLst/>
                <a:latin typeface="Playfair Display" pitchFamily="2" charset="0"/>
                <a:ea typeface="Calibri" panose="020F0502020204030204" pitchFamily="34" charset="0"/>
              </a:endParaRPr>
            </a:p>
          </p:txBody>
        </p:sp>
      </p:grpSp>
      <p:sp>
        <p:nvSpPr>
          <p:cNvPr id="24" name="TextBox 23">
            <a:extLst>
              <a:ext uri="{FF2B5EF4-FFF2-40B4-BE49-F238E27FC236}">
                <a16:creationId xmlns:a16="http://schemas.microsoft.com/office/drawing/2014/main" id="{D8DABCFE-08E3-45FF-92C3-9985E9F57C56}"/>
              </a:ext>
            </a:extLst>
          </p:cNvPr>
          <p:cNvSpPr txBox="1"/>
          <p:nvPr/>
        </p:nvSpPr>
        <p:spPr>
          <a:xfrm>
            <a:off x="828580" y="4272847"/>
            <a:ext cx="8893393" cy="646331"/>
          </a:xfrm>
          <a:prstGeom prst="rect">
            <a:avLst/>
          </a:prstGeom>
          <a:noFill/>
        </p:spPr>
        <p:txBody>
          <a:bodyPr wrap="square">
            <a:spAutoFit/>
          </a:bodyPr>
          <a:lstStyle/>
          <a:p>
            <a:pPr marL="0" marR="0" algn="just">
              <a:spcBef>
                <a:spcPts val="0"/>
              </a:spcBef>
              <a:spcAft>
                <a:spcPts val="0"/>
              </a:spcAft>
            </a:pPr>
            <a:r>
              <a:rPr lang="en-US" dirty="0">
                <a:solidFill>
                  <a:srgbClr val="000000"/>
                </a:solidFill>
                <a:effectLst/>
                <a:latin typeface="Montserrat" panose="00000500000000000000" pitchFamily="2" charset="0"/>
                <a:ea typeface="Arial" panose="020B0604020202020204" pitchFamily="34" charset="0"/>
              </a:rPr>
              <a:t>- is the monthly change that takes place in the female reproductive system. And when blood and tissue from the uterus come out from the vagina.</a:t>
            </a:r>
          </a:p>
        </p:txBody>
      </p:sp>
      <p:grpSp>
        <p:nvGrpSpPr>
          <p:cNvPr id="30" name="Group 29">
            <a:extLst>
              <a:ext uri="{FF2B5EF4-FFF2-40B4-BE49-F238E27FC236}">
                <a16:creationId xmlns:a16="http://schemas.microsoft.com/office/drawing/2014/main" id="{E3F13379-2067-4A2C-850E-25EF7D272CCE}"/>
              </a:ext>
            </a:extLst>
          </p:cNvPr>
          <p:cNvGrpSpPr/>
          <p:nvPr/>
        </p:nvGrpSpPr>
        <p:grpSpPr>
          <a:xfrm>
            <a:off x="676158" y="3787928"/>
            <a:ext cx="4496832" cy="2176809"/>
            <a:chOff x="512632" y="197665"/>
            <a:chExt cx="8466267" cy="2176809"/>
          </a:xfrm>
        </p:grpSpPr>
        <p:pic>
          <p:nvPicPr>
            <p:cNvPr id="31" name="Picture 30">
              <a:extLst>
                <a:ext uri="{FF2B5EF4-FFF2-40B4-BE49-F238E27FC236}">
                  <a16:creationId xmlns:a16="http://schemas.microsoft.com/office/drawing/2014/main" id="{A17054CF-911D-4BA6-ADC8-AD9C39FF34A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6" t="2610" r="-756" b="39703"/>
            <a:stretch/>
          </p:blipFill>
          <p:spPr>
            <a:xfrm rot="21428715" flipH="1">
              <a:off x="512632" y="197665"/>
              <a:ext cx="4452108" cy="2176809"/>
            </a:xfrm>
            <a:prstGeom prst="rect">
              <a:avLst/>
            </a:prstGeom>
            <a:effectLst/>
          </p:spPr>
        </p:pic>
        <p:sp>
          <p:nvSpPr>
            <p:cNvPr id="32" name="TextBox 31">
              <a:extLst>
                <a:ext uri="{FF2B5EF4-FFF2-40B4-BE49-F238E27FC236}">
                  <a16:creationId xmlns:a16="http://schemas.microsoft.com/office/drawing/2014/main" id="{41DDB70C-1755-4639-95D8-86E2276E864E}"/>
                </a:ext>
              </a:extLst>
            </p:cNvPr>
            <p:cNvSpPr txBox="1"/>
            <p:nvPr/>
          </p:nvSpPr>
          <p:spPr>
            <a:xfrm>
              <a:off x="828580" y="1626531"/>
              <a:ext cx="8150319" cy="461665"/>
            </a:xfrm>
            <a:prstGeom prst="rect">
              <a:avLst/>
            </a:prstGeom>
            <a:noFill/>
          </p:spPr>
          <p:txBody>
            <a:bodyPr wrap="square">
              <a:spAutoFit/>
            </a:bodyPr>
            <a:lstStyle/>
            <a:p>
              <a:pPr marL="0" marR="0" algn="just">
                <a:spcBef>
                  <a:spcPts val="0"/>
                </a:spcBef>
                <a:spcAft>
                  <a:spcPts val="0"/>
                </a:spcAft>
              </a:pPr>
              <a:r>
                <a:rPr lang="en-US" sz="2400" b="1" i="1" dirty="0">
                  <a:solidFill>
                    <a:schemeClr val="tx1">
                      <a:lumMod val="85000"/>
                      <a:lumOff val="15000"/>
                    </a:schemeClr>
                  </a:solidFill>
                  <a:effectLst/>
                  <a:latin typeface="Playfair Display" pitchFamily="2" charset="0"/>
                  <a:ea typeface="Arial" panose="020B0604020202020204" pitchFamily="34" charset="0"/>
                </a:rPr>
                <a:t>Ovulation </a:t>
              </a:r>
              <a:endParaRPr lang="en-US" sz="1600" b="1" i="1" dirty="0">
                <a:solidFill>
                  <a:schemeClr val="tx1">
                    <a:lumMod val="85000"/>
                    <a:lumOff val="15000"/>
                  </a:schemeClr>
                </a:solidFill>
                <a:effectLst/>
                <a:latin typeface="Playfair Display" pitchFamily="2" charset="0"/>
                <a:ea typeface="Calibri" panose="020F0502020204030204" pitchFamily="34" charset="0"/>
              </a:endParaRPr>
            </a:p>
          </p:txBody>
        </p:sp>
      </p:grpSp>
      <p:sp>
        <p:nvSpPr>
          <p:cNvPr id="33" name="TextBox 32">
            <a:extLst>
              <a:ext uri="{FF2B5EF4-FFF2-40B4-BE49-F238E27FC236}">
                <a16:creationId xmlns:a16="http://schemas.microsoft.com/office/drawing/2014/main" id="{8C434EA8-4414-404A-8694-7DAAD237EE4A}"/>
              </a:ext>
            </a:extLst>
          </p:cNvPr>
          <p:cNvSpPr txBox="1"/>
          <p:nvPr/>
        </p:nvSpPr>
        <p:spPr>
          <a:xfrm>
            <a:off x="924968" y="5774144"/>
            <a:ext cx="8893393" cy="369332"/>
          </a:xfrm>
          <a:prstGeom prst="rect">
            <a:avLst/>
          </a:prstGeom>
          <a:noFill/>
        </p:spPr>
        <p:txBody>
          <a:bodyPr wrap="square">
            <a:spAutoFit/>
          </a:bodyPr>
          <a:lstStyle/>
          <a:p>
            <a:pPr marL="0" marR="0" algn="just">
              <a:spcBef>
                <a:spcPts val="0"/>
              </a:spcBef>
              <a:spcAft>
                <a:spcPts val="0"/>
              </a:spcAft>
            </a:pPr>
            <a:r>
              <a:rPr lang="en-US" dirty="0">
                <a:solidFill>
                  <a:srgbClr val="000000"/>
                </a:solidFill>
                <a:effectLst/>
                <a:latin typeface="Montserrat" panose="00000500000000000000" pitchFamily="2" charset="0"/>
                <a:ea typeface="Arial" panose="020B0604020202020204" pitchFamily="34" charset="0"/>
              </a:rPr>
              <a:t>- is when releasing of an egg from your ovary, into your fallopian tube.</a:t>
            </a:r>
          </a:p>
        </p:txBody>
      </p:sp>
    </p:spTree>
    <p:custDataLst>
      <p:tags r:id="rId1"/>
    </p:custDataLst>
    <p:extLst>
      <p:ext uri="{BB962C8B-B14F-4D97-AF65-F5344CB8AC3E}">
        <p14:creationId xmlns:p14="http://schemas.microsoft.com/office/powerpoint/2010/main" val="1436982410"/>
      </p:ext>
    </p:extLst>
  </p:cSld>
  <p:clrMapOvr>
    <a:masterClrMapping/>
  </p:clrMapOvr>
  <mc:AlternateContent xmlns:mc="http://schemas.openxmlformats.org/markup-compatibility/2006" xmlns:p14="http://schemas.microsoft.com/office/powerpoint/2010/main">
    <mc:Choice Requires="p14">
      <p:transition spd="slow" p14:dur="2000" advTm="5387"/>
    </mc:Choice>
    <mc:Fallback xmlns="">
      <p:transition spd="slow" advTm="5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7" name="Group 16">
            <a:extLst>
              <a:ext uri="{FF2B5EF4-FFF2-40B4-BE49-F238E27FC236}">
                <a16:creationId xmlns:a16="http://schemas.microsoft.com/office/drawing/2014/main" id="{2AACDA1C-F844-4BB3-8419-4F9C0CD69211}"/>
              </a:ext>
            </a:extLst>
          </p:cNvPr>
          <p:cNvGrpSpPr/>
          <p:nvPr/>
        </p:nvGrpSpPr>
        <p:grpSpPr>
          <a:xfrm>
            <a:off x="342666" y="4217138"/>
            <a:ext cx="3178626" cy="985987"/>
            <a:chOff x="498311" y="4236675"/>
            <a:chExt cx="3178626" cy="985987"/>
          </a:xfrm>
        </p:grpSpPr>
        <p:pic>
          <p:nvPicPr>
            <p:cNvPr id="38" name="Picture 37">
              <a:extLst>
                <a:ext uri="{FF2B5EF4-FFF2-40B4-BE49-F238E27FC236}">
                  <a16:creationId xmlns:a16="http://schemas.microsoft.com/office/drawing/2014/main" id="{6FBBB5E5-D0AF-4177-B576-E54DDEEAEB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987" b="33271"/>
            <a:stretch/>
          </p:blipFill>
          <p:spPr>
            <a:xfrm rot="21409724" flipH="1">
              <a:off x="498311" y="4236675"/>
              <a:ext cx="2974016" cy="985987"/>
            </a:xfrm>
            <a:prstGeom prst="rect">
              <a:avLst/>
            </a:prstGeom>
            <a:effectLst/>
          </p:spPr>
        </p:pic>
        <p:sp>
          <p:nvSpPr>
            <p:cNvPr id="34" name="TextBox 33">
              <a:extLst>
                <a:ext uri="{FF2B5EF4-FFF2-40B4-BE49-F238E27FC236}">
                  <a16:creationId xmlns:a16="http://schemas.microsoft.com/office/drawing/2014/main" id="{32F3D9CF-1C7D-4A43-B114-E2C7E67EF6A6}"/>
                </a:ext>
              </a:extLst>
            </p:cNvPr>
            <p:cNvSpPr txBox="1"/>
            <p:nvPr/>
          </p:nvSpPr>
          <p:spPr>
            <a:xfrm>
              <a:off x="718408" y="4426373"/>
              <a:ext cx="2958529" cy="400110"/>
            </a:xfrm>
            <a:prstGeom prst="rect">
              <a:avLst/>
            </a:prstGeom>
            <a:noFill/>
          </p:spPr>
          <p:txBody>
            <a:bodyPr wrap="square">
              <a:spAutoFit/>
            </a:bodyPr>
            <a:lstStyle/>
            <a:p>
              <a:pPr marL="0" marR="0" algn="just">
                <a:spcBef>
                  <a:spcPts val="0"/>
                </a:spcBef>
                <a:spcAft>
                  <a:spcPts val="0"/>
                </a:spcAft>
              </a:pPr>
              <a:r>
                <a:rPr lang="en-US" sz="2000" b="1" i="1" dirty="0">
                  <a:effectLst/>
                  <a:latin typeface="Playfair Display" pitchFamily="2" charset="0"/>
                  <a:ea typeface="Arial" panose="020B0604020202020204" pitchFamily="34" charset="0"/>
                </a:rPr>
                <a:t>1. Menstrual Phase</a:t>
              </a:r>
              <a:endParaRPr lang="en-US" sz="1400" b="1" i="1" dirty="0">
                <a:effectLst/>
                <a:latin typeface="Playfair Display" pitchFamily="2" charset="0"/>
                <a:ea typeface="Calibri" panose="020F0502020204030204" pitchFamily="34" charset="0"/>
              </a:endParaRPr>
            </a:p>
          </p:txBody>
        </p:sp>
      </p:grpSp>
      <p:sp>
        <p:nvSpPr>
          <p:cNvPr id="12" name="TextBox 11">
            <a:extLst>
              <a:ext uri="{FF2B5EF4-FFF2-40B4-BE49-F238E27FC236}">
                <a16:creationId xmlns:a16="http://schemas.microsoft.com/office/drawing/2014/main" id="{8FB1A0FC-B678-4778-A66C-CB32CA322BD4}"/>
              </a:ext>
            </a:extLst>
          </p:cNvPr>
          <p:cNvSpPr txBox="1"/>
          <p:nvPr/>
        </p:nvSpPr>
        <p:spPr>
          <a:xfrm>
            <a:off x="589246" y="4833170"/>
            <a:ext cx="3268845" cy="307777"/>
          </a:xfrm>
          <a:prstGeom prst="rect">
            <a:avLst/>
          </a:prstGeom>
          <a:noFill/>
        </p:spPr>
        <p:txBody>
          <a:bodyPr wrap="square">
            <a:spAutoFit/>
          </a:bodyPr>
          <a:lstStyle/>
          <a:p>
            <a:pPr marL="0" marR="0" algn="just">
              <a:spcBef>
                <a:spcPts val="0"/>
              </a:spcBef>
              <a:spcAft>
                <a:spcPts val="0"/>
              </a:spcAft>
            </a:pPr>
            <a:r>
              <a:rPr lang="en-US" sz="1400" dirty="0">
                <a:solidFill>
                  <a:srgbClr val="000000"/>
                </a:solidFill>
                <a:effectLst/>
                <a:latin typeface="Montserrat" panose="00000500000000000000" pitchFamily="2" charset="0"/>
                <a:ea typeface="Arial" panose="020B0604020202020204" pitchFamily="34" charset="0"/>
              </a:rPr>
              <a:t>- menstruation occurs</a:t>
            </a:r>
          </a:p>
        </p:txBody>
      </p:sp>
      <p:sp>
        <p:nvSpPr>
          <p:cNvPr id="18" name="TextBox 17">
            <a:extLst>
              <a:ext uri="{FF2B5EF4-FFF2-40B4-BE49-F238E27FC236}">
                <a16:creationId xmlns:a16="http://schemas.microsoft.com/office/drawing/2014/main" id="{69E8D001-90EE-4AF6-AAAC-BE78F9837A82}"/>
              </a:ext>
            </a:extLst>
          </p:cNvPr>
          <p:cNvSpPr txBox="1"/>
          <p:nvPr/>
        </p:nvSpPr>
        <p:spPr>
          <a:xfrm rot="21412186">
            <a:off x="3176696" y="700854"/>
            <a:ext cx="5838608" cy="1015663"/>
          </a:xfrm>
          <a:prstGeom prst="rect">
            <a:avLst/>
          </a:prstGeom>
          <a:noFill/>
        </p:spPr>
        <p:txBody>
          <a:bodyPr wrap="square">
            <a:spAutoFit/>
          </a:bodyPr>
          <a:lstStyle/>
          <a:p>
            <a:r>
              <a:rPr lang="en-US" sz="6000" dirty="0">
                <a:effectLst/>
                <a:latin typeface="Quentin" panose="02000506000000020002" pitchFamily="50" charset="0"/>
                <a:ea typeface="Arial" panose="020B0604020202020204" pitchFamily="34" charset="0"/>
              </a:rPr>
              <a:t>Menstrual Cycle</a:t>
            </a:r>
            <a:endParaRPr lang="en-US" sz="1400" dirty="0">
              <a:latin typeface="Quentin" panose="02000506000000020002" pitchFamily="50" charset="0"/>
            </a:endParaRPr>
          </a:p>
        </p:txBody>
      </p:sp>
      <p:sp>
        <p:nvSpPr>
          <p:cNvPr id="25" name="TextBox 24">
            <a:extLst>
              <a:ext uri="{FF2B5EF4-FFF2-40B4-BE49-F238E27FC236}">
                <a16:creationId xmlns:a16="http://schemas.microsoft.com/office/drawing/2014/main" id="{36BF16AA-E57D-491C-B625-8EC892CDB188}"/>
              </a:ext>
            </a:extLst>
          </p:cNvPr>
          <p:cNvSpPr txBox="1"/>
          <p:nvPr/>
        </p:nvSpPr>
        <p:spPr>
          <a:xfrm>
            <a:off x="2592851" y="555768"/>
            <a:ext cx="5081846" cy="400110"/>
          </a:xfrm>
          <a:prstGeom prst="rect">
            <a:avLst/>
          </a:prstGeom>
          <a:noFill/>
        </p:spPr>
        <p:txBody>
          <a:bodyPr wrap="square">
            <a:spAutoFit/>
          </a:bodyPr>
          <a:lstStyle/>
          <a:p>
            <a:pPr algn="ctr"/>
            <a:r>
              <a:rPr lang="en-PH" sz="2000" spc="300" dirty="0">
                <a:solidFill>
                  <a:schemeClr val="tx1">
                    <a:lumMod val="85000"/>
                    <a:lumOff val="15000"/>
                  </a:schemeClr>
                </a:solidFill>
                <a:latin typeface="Playfair Display" pitchFamily="2" charset="0"/>
              </a:rPr>
              <a:t>PHASES OF THE</a:t>
            </a:r>
            <a:endParaRPr lang="en-US" sz="2000" spc="3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13F7FF2F-521F-444F-906E-27A6A250443C}"/>
              </a:ext>
            </a:extLst>
          </p:cNvPr>
          <p:cNvPicPr>
            <a:picLocks noChangeAspect="1"/>
          </p:cNvPicPr>
          <p:nvPr/>
        </p:nvPicPr>
        <p:blipFill>
          <a:blip r:embed="rId5">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333289" y="1757199"/>
            <a:ext cx="5720589" cy="4427998"/>
          </a:xfrm>
          <a:prstGeom prst="rect">
            <a:avLst/>
          </a:prstGeom>
        </p:spPr>
      </p:pic>
      <p:sp>
        <p:nvSpPr>
          <p:cNvPr id="36" name="TextBox 35">
            <a:extLst>
              <a:ext uri="{FF2B5EF4-FFF2-40B4-BE49-F238E27FC236}">
                <a16:creationId xmlns:a16="http://schemas.microsoft.com/office/drawing/2014/main" id="{3ACB6706-5BD0-4617-B1EC-2E7A46AE9F90}"/>
              </a:ext>
            </a:extLst>
          </p:cNvPr>
          <p:cNvSpPr txBox="1"/>
          <p:nvPr/>
        </p:nvSpPr>
        <p:spPr>
          <a:xfrm rot="21469154">
            <a:off x="3236592" y="4192965"/>
            <a:ext cx="1001528" cy="338554"/>
          </a:xfrm>
          <a:prstGeom prst="rect">
            <a:avLst/>
          </a:prstGeom>
          <a:noFill/>
        </p:spPr>
        <p:txBody>
          <a:bodyPr wrap="square" rtlCol="0">
            <a:spAutoFit/>
          </a:bodyPr>
          <a:lstStyle/>
          <a:p>
            <a:r>
              <a:rPr kumimoji="0" lang="en-US" sz="16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BLOOD</a:t>
            </a:r>
            <a:endParaRPr lang="en-US" sz="3600" dirty="0">
              <a:solidFill>
                <a:srgbClr val="D15757"/>
              </a:solidFill>
              <a:latin typeface="Holimount" panose="02000600000000000000" pitchFamily="50" charset="0"/>
              <a:ea typeface="South East" panose="02000500000000000000" pitchFamily="2" charset="0"/>
            </a:endParaRPr>
          </a:p>
        </p:txBody>
      </p:sp>
      <p:pic>
        <p:nvPicPr>
          <p:cNvPr id="9" name="Picture 8">
            <a:extLst>
              <a:ext uri="{FF2B5EF4-FFF2-40B4-BE49-F238E27FC236}">
                <a16:creationId xmlns:a16="http://schemas.microsoft.com/office/drawing/2014/main" id="{0F7DE989-3A0C-4A23-8EC6-CF5A01F7F6D1}"/>
              </a:ext>
            </a:extLst>
          </p:cNvPr>
          <p:cNvPicPr>
            <a:picLocks noChangeAspect="1"/>
          </p:cNvPicPr>
          <p:nvPr/>
        </p:nvPicPr>
        <p:blipFill>
          <a:blip r:embed="rId6">
            <a:duotone>
              <a:prstClr val="black"/>
              <a:srgbClr val="FF0000">
                <a:tint val="45000"/>
                <a:satMod val="400000"/>
              </a:srgbClr>
            </a:duotone>
          </a:blip>
          <a:stretch>
            <a:fillRect/>
          </a:stretch>
        </p:blipFill>
        <p:spPr>
          <a:xfrm>
            <a:off x="1648896" y="3159254"/>
            <a:ext cx="1530229" cy="1530229"/>
          </a:xfrm>
          <a:prstGeom prst="rect">
            <a:avLst/>
          </a:prstGeom>
        </p:spPr>
      </p:pic>
      <p:sp>
        <p:nvSpPr>
          <p:cNvPr id="20" name="TextBox 19">
            <a:extLst>
              <a:ext uri="{FF2B5EF4-FFF2-40B4-BE49-F238E27FC236}">
                <a16:creationId xmlns:a16="http://schemas.microsoft.com/office/drawing/2014/main" id="{7A2B2F0F-9DE1-4A40-BD5B-7846FD796FB3}"/>
              </a:ext>
            </a:extLst>
          </p:cNvPr>
          <p:cNvSpPr txBox="1"/>
          <p:nvPr/>
        </p:nvSpPr>
        <p:spPr>
          <a:xfrm>
            <a:off x="4450107" y="3581566"/>
            <a:ext cx="2629511" cy="523220"/>
          </a:xfrm>
          <a:prstGeom prst="rect">
            <a:avLst/>
          </a:prstGeom>
          <a:noFill/>
        </p:spPr>
        <p:txBody>
          <a:bodyPr wrap="square" rtlCol="0">
            <a:spAutoFit/>
          </a:bodyPr>
          <a:lstStyle/>
          <a:p>
            <a:r>
              <a:rPr kumimoji="0" lang="en-US" sz="14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 THE ENDOMETRIUM BREAKS DOWN.</a:t>
            </a:r>
            <a:endParaRPr lang="en-US" sz="3200" dirty="0">
              <a:solidFill>
                <a:srgbClr val="D15757"/>
              </a:solidFill>
              <a:latin typeface="Holimount" panose="02000600000000000000" pitchFamily="50" charset="0"/>
              <a:ea typeface="South East" panose="02000500000000000000" pitchFamily="2" charset="0"/>
            </a:endParaRPr>
          </a:p>
        </p:txBody>
      </p:sp>
    </p:spTree>
    <p:custDataLst>
      <p:tags r:id="rId1"/>
    </p:custDataLst>
    <p:extLst>
      <p:ext uri="{BB962C8B-B14F-4D97-AF65-F5344CB8AC3E}">
        <p14:creationId xmlns:p14="http://schemas.microsoft.com/office/powerpoint/2010/main" val="2687215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651">
        <p15:prstTrans prst="pageCurlSingle"/>
      </p:transition>
    </mc:Choice>
    <mc:Fallback xmlns="">
      <p:transition spd="slow" advTm="76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nodeType="clickEffect">
                                  <p:stCondLst>
                                    <p:cond delay="0"/>
                                  </p:stCondLst>
                                  <p:childTnLst>
                                    <p:animEffect transition="out" filter="wipe(down)">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22" presetClass="exit" presetSubtype="4" fill="hold" grpId="1" nodeType="withEffect">
                                  <p:stCondLst>
                                    <p:cond delay="0"/>
                                  </p:stCondLst>
                                  <p:childTnLst>
                                    <p:animEffect transition="out" filter="wipe(down)">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22" presetClass="exit" presetSubtype="4" fill="hold" nodeType="withEffect">
                                  <p:stCondLst>
                                    <p:cond delay="0"/>
                                  </p:stCondLst>
                                  <p:childTnLst>
                                    <p:animEffect transition="out" filter="wipe(down)">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par>
                                <p:cTn id="48" presetID="22" presetClass="exit" presetSubtype="4" fill="hold" grpId="1" nodeType="withEffect">
                                  <p:stCondLst>
                                    <p:cond delay="0"/>
                                  </p:stCondLst>
                                  <p:childTnLst>
                                    <p:animEffect transition="out" filter="wipe(down)">
                                      <p:cBhvr>
                                        <p:cTn id="49" dur="500"/>
                                        <p:tgtEl>
                                          <p:spTgt spid="36"/>
                                        </p:tgtEl>
                                      </p:cBhvr>
                                    </p:animEffect>
                                    <p:set>
                                      <p:cBhvr>
                                        <p:cTn id="50" dur="1" fill="hold">
                                          <p:stCondLst>
                                            <p:cond delay="499"/>
                                          </p:stCondLst>
                                        </p:cTn>
                                        <p:tgtEl>
                                          <p:spTgt spid="36"/>
                                        </p:tgtEl>
                                        <p:attrNameLst>
                                          <p:attrName>style.visibility</p:attrName>
                                        </p:attrNameLst>
                                      </p:cBhvr>
                                      <p:to>
                                        <p:strVal val="hidden"/>
                                      </p:to>
                                    </p:set>
                                  </p:childTnLst>
                                </p:cTn>
                              </p:par>
                              <p:par>
                                <p:cTn id="51" presetID="22" presetClass="exit" presetSubtype="4" fill="hold" grpId="1" nodeType="withEffect">
                                  <p:stCondLst>
                                    <p:cond delay="0"/>
                                  </p:stCondLst>
                                  <p:childTnLst>
                                    <p:animEffect transition="out" filter="wipe(down)">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8" grpId="0"/>
      <p:bldP spid="25" grpId="0"/>
      <p:bldP spid="36" grpId="0"/>
      <p:bldP spid="36" grpId="1"/>
      <p:bldP spid="20" grpId="0"/>
      <p:bldP spid="2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7" name="Group 16">
            <a:extLst>
              <a:ext uri="{FF2B5EF4-FFF2-40B4-BE49-F238E27FC236}">
                <a16:creationId xmlns:a16="http://schemas.microsoft.com/office/drawing/2014/main" id="{2AACDA1C-F844-4BB3-8419-4F9C0CD69211}"/>
              </a:ext>
            </a:extLst>
          </p:cNvPr>
          <p:cNvGrpSpPr/>
          <p:nvPr/>
        </p:nvGrpSpPr>
        <p:grpSpPr>
          <a:xfrm>
            <a:off x="8375244" y="1431382"/>
            <a:ext cx="3178626" cy="985987"/>
            <a:chOff x="498311" y="4236675"/>
            <a:chExt cx="3178626" cy="985987"/>
          </a:xfrm>
        </p:grpSpPr>
        <p:pic>
          <p:nvPicPr>
            <p:cNvPr id="38" name="Picture 37">
              <a:extLst>
                <a:ext uri="{FF2B5EF4-FFF2-40B4-BE49-F238E27FC236}">
                  <a16:creationId xmlns:a16="http://schemas.microsoft.com/office/drawing/2014/main" id="{6FBBB5E5-D0AF-4177-B576-E54DDEEAEB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987" b="33271"/>
            <a:stretch/>
          </p:blipFill>
          <p:spPr>
            <a:xfrm rot="21409724" flipH="1">
              <a:off x="498311" y="4236675"/>
              <a:ext cx="2974016" cy="985987"/>
            </a:xfrm>
            <a:prstGeom prst="rect">
              <a:avLst/>
            </a:prstGeom>
            <a:effectLst/>
          </p:spPr>
        </p:pic>
        <p:sp>
          <p:nvSpPr>
            <p:cNvPr id="34" name="TextBox 33">
              <a:extLst>
                <a:ext uri="{FF2B5EF4-FFF2-40B4-BE49-F238E27FC236}">
                  <a16:creationId xmlns:a16="http://schemas.microsoft.com/office/drawing/2014/main" id="{32F3D9CF-1C7D-4A43-B114-E2C7E67EF6A6}"/>
                </a:ext>
              </a:extLst>
            </p:cNvPr>
            <p:cNvSpPr txBox="1"/>
            <p:nvPr/>
          </p:nvSpPr>
          <p:spPr>
            <a:xfrm>
              <a:off x="718408" y="4426373"/>
              <a:ext cx="2958529" cy="400110"/>
            </a:xfrm>
            <a:prstGeom prst="rect">
              <a:avLst/>
            </a:prstGeom>
            <a:noFill/>
          </p:spPr>
          <p:txBody>
            <a:bodyPr wrap="square">
              <a:spAutoFit/>
            </a:bodyPr>
            <a:lstStyle/>
            <a:p>
              <a:pPr marL="0" marR="0" algn="just">
                <a:spcBef>
                  <a:spcPts val="0"/>
                </a:spcBef>
                <a:spcAft>
                  <a:spcPts val="0"/>
                </a:spcAft>
              </a:pPr>
              <a:r>
                <a:rPr lang="en-US" sz="2000" b="1" i="1" dirty="0">
                  <a:latin typeface="Playfair Display" pitchFamily="2" charset="0"/>
                  <a:ea typeface="Arial" panose="020B0604020202020204" pitchFamily="34" charset="0"/>
                </a:rPr>
                <a:t>2</a:t>
              </a:r>
              <a:r>
                <a:rPr lang="en-US" sz="2000" b="1" i="1" dirty="0">
                  <a:effectLst/>
                  <a:latin typeface="Playfair Display" pitchFamily="2" charset="0"/>
                  <a:ea typeface="Arial" panose="020B0604020202020204" pitchFamily="34" charset="0"/>
                </a:rPr>
                <a:t>. Follicular Phase </a:t>
              </a:r>
              <a:endParaRPr lang="en-US" sz="1400" b="1" i="1" dirty="0">
                <a:effectLst/>
                <a:latin typeface="Playfair Display" pitchFamily="2" charset="0"/>
                <a:ea typeface="Calibri" panose="020F0502020204030204" pitchFamily="34" charset="0"/>
              </a:endParaRPr>
            </a:p>
          </p:txBody>
        </p:sp>
      </p:grpSp>
      <p:sp>
        <p:nvSpPr>
          <p:cNvPr id="12" name="TextBox 11">
            <a:extLst>
              <a:ext uri="{FF2B5EF4-FFF2-40B4-BE49-F238E27FC236}">
                <a16:creationId xmlns:a16="http://schemas.microsoft.com/office/drawing/2014/main" id="{8FB1A0FC-B678-4778-A66C-CB32CA322BD4}"/>
              </a:ext>
            </a:extLst>
          </p:cNvPr>
          <p:cNvSpPr txBox="1"/>
          <p:nvPr/>
        </p:nvSpPr>
        <p:spPr>
          <a:xfrm>
            <a:off x="9156069" y="2098214"/>
            <a:ext cx="2636702" cy="2246769"/>
          </a:xfrm>
          <a:prstGeom prst="rect">
            <a:avLst/>
          </a:prstGeom>
          <a:noFill/>
        </p:spPr>
        <p:txBody>
          <a:bodyPr wrap="square">
            <a:spAutoFit/>
          </a:bodyPr>
          <a:lstStyle/>
          <a:p>
            <a:pPr marL="0" marR="0" algn="just">
              <a:spcBef>
                <a:spcPts val="0"/>
              </a:spcBef>
              <a:spcAft>
                <a:spcPts val="0"/>
              </a:spcAft>
            </a:pPr>
            <a:r>
              <a:rPr lang="en-US" sz="1400" dirty="0">
                <a:solidFill>
                  <a:srgbClr val="000000"/>
                </a:solidFill>
                <a:effectLst/>
                <a:latin typeface="Montserrat" panose="00000500000000000000" pitchFamily="2" charset="0"/>
                <a:ea typeface="Arial" panose="020B0604020202020204" pitchFamily="34" charset="0"/>
              </a:rPr>
              <a:t>- pituitary gland releases (FSH) to create follicles that contain an immature egg. As a follicle matures, the body releases extra estrogen which stimulates the uterine lining to thicken to provide the necessary nutrients to a fertilized egg.</a:t>
            </a:r>
          </a:p>
        </p:txBody>
      </p:sp>
      <p:sp>
        <p:nvSpPr>
          <p:cNvPr id="18" name="TextBox 17">
            <a:extLst>
              <a:ext uri="{FF2B5EF4-FFF2-40B4-BE49-F238E27FC236}">
                <a16:creationId xmlns:a16="http://schemas.microsoft.com/office/drawing/2014/main" id="{69E8D001-90EE-4AF6-AAAC-BE78F9837A82}"/>
              </a:ext>
            </a:extLst>
          </p:cNvPr>
          <p:cNvSpPr txBox="1"/>
          <p:nvPr/>
        </p:nvSpPr>
        <p:spPr>
          <a:xfrm rot="21412186">
            <a:off x="3176696" y="700854"/>
            <a:ext cx="5838608" cy="1015663"/>
          </a:xfrm>
          <a:prstGeom prst="rect">
            <a:avLst/>
          </a:prstGeom>
          <a:noFill/>
        </p:spPr>
        <p:txBody>
          <a:bodyPr wrap="square">
            <a:spAutoFit/>
          </a:bodyPr>
          <a:lstStyle/>
          <a:p>
            <a:r>
              <a:rPr lang="en-US" sz="6000" dirty="0">
                <a:effectLst/>
                <a:latin typeface="Quentin" panose="02000506000000020002" pitchFamily="50" charset="0"/>
                <a:ea typeface="Arial" panose="020B0604020202020204" pitchFamily="34" charset="0"/>
              </a:rPr>
              <a:t>Menstrual Cycle</a:t>
            </a:r>
            <a:endParaRPr lang="en-US" sz="1400" dirty="0">
              <a:latin typeface="Quentin" panose="02000506000000020002" pitchFamily="50" charset="0"/>
            </a:endParaRPr>
          </a:p>
        </p:txBody>
      </p:sp>
      <p:sp>
        <p:nvSpPr>
          <p:cNvPr id="25" name="TextBox 24">
            <a:extLst>
              <a:ext uri="{FF2B5EF4-FFF2-40B4-BE49-F238E27FC236}">
                <a16:creationId xmlns:a16="http://schemas.microsoft.com/office/drawing/2014/main" id="{36BF16AA-E57D-491C-B625-8EC892CDB188}"/>
              </a:ext>
            </a:extLst>
          </p:cNvPr>
          <p:cNvSpPr txBox="1"/>
          <p:nvPr/>
        </p:nvSpPr>
        <p:spPr>
          <a:xfrm>
            <a:off x="2592851" y="555768"/>
            <a:ext cx="5081846" cy="400110"/>
          </a:xfrm>
          <a:prstGeom prst="rect">
            <a:avLst/>
          </a:prstGeom>
          <a:noFill/>
        </p:spPr>
        <p:txBody>
          <a:bodyPr wrap="square">
            <a:spAutoFit/>
          </a:bodyPr>
          <a:lstStyle/>
          <a:p>
            <a:pPr algn="ctr"/>
            <a:r>
              <a:rPr lang="en-PH" sz="2000" spc="300" dirty="0">
                <a:solidFill>
                  <a:schemeClr val="tx1">
                    <a:lumMod val="85000"/>
                    <a:lumOff val="15000"/>
                  </a:schemeClr>
                </a:solidFill>
                <a:latin typeface="Playfair Display" pitchFamily="2" charset="0"/>
              </a:rPr>
              <a:t>PHASES OF THE</a:t>
            </a:r>
            <a:endParaRPr lang="en-US" sz="2000" spc="3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13F7FF2F-521F-444F-906E-27A6A250443C}"/>
              </a:ext>
            </a:extLst>
          </p:cNvPr>
          <p:cNvPicPr>
            <a:picLocks noChangeAspect="1"/>
          </p:cNvPicPr>
          <p:nvPr/>
        </p:nvPicPr>
        <p:blipFill>
          <a:blip r:embed="rId5">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333289" y="1757199"/>
            <a:ext cx="5720589" cy="4427998"/>
          </a:xfrm>
          <a:prstGeom prst="rect">
            <a:avLst/>
          </a:prstGeom>
        </p:spPr>
      </p:pic>
      <p:sp>
        <p:nvSpPr>
          <p:cNvPr id="36" name="TextBox 35">
            <a:extLst>
              <a:ext uri="{FF2B5EF4-FFF2-40B4-BE49-F238E27FC236}">
                <a16:creationId xmlns:a16="http://schemas.microsoft.com/office/drawing/2014/main" id="{3ACB6706-5BD0-4617-B1EC-2E7A46AE9F90}"/>
              </a:ext>
            </a:extLst>
          </p:cNvPr>
          <p:cNvSpPr txBox="1"/>
          <p:nvPr/>
        </p:nvSpPr>
        <p:spPr>
          <a:xfrm rot="21469154">
            <a:off x="4895955" y="2371208"/>
            <a:ext cx="1001528" cy="276999"/>
          </a:xfrm>
          <a:prstGeom prst="rect">
            <a:avLst/>
          </a:prstGeom>
          <a:noFill/>
        </p:spPr>
        <p:txBody>
          <a:bodyPr wrap="square" rtlCol="0">
            <a:spAutoFit/>
          </a:bodyPr>
          <a:lstStyle/>
          <a:p>
            <a:r>
              <a:rPr kumimoji="0" lang="en-US" sz="12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OVARY</a:t>
            </a:r>
            <a:endParaRPr lang="en-US" sz="3600" dirty="0">
              <a:solidFill>
                <a:srgbClr val="D15757"/>
              </a:solidFill>
              <a:latin typeface="Holimount" panose="02000600000000000000" pitchFamily="50" charset="0"/>
              <a:ea typeface="South East" panose="02000500000000000000" pitchFamily="2" charset="0"/>
            </a:endParaRPr>
          </a:p>
        </p:txBody>
      </p:sp>
      <p:pic>
        <p:nvPicPr>
          <p:cNvPr id="19" name="Picture 18">
            <a:extLst>
              <a:ext uri="{FF2B5EF4-FFF2-40B4-BE49-F238E27FC236}">
                <a16:creationId xmlns:a16="http://schemas.microsoft.com/office/drawing/2014/main" id="{5C4528D8-B4AD-4490-950E-1609F55695CA}"/>
              </a:ext>
            </a:extLst>
          </p:cNvPr>
          <p:cNvPicPr>
            <a:picLocks noChangeAspect="1"/>
          </p:cNvPicPr>
          <p:nvPr/>
        </p:nvPicPr>
        <p:blipFill>
          <a:blip r:embed="rId6">
            <a:duotone>
              <a:prstClr val="black"/>
              <a:srgbClr val="FF0000">
                <a:tint val="45000"/>
                <a:satMod val="400000"/>
              </a:srgbClr>
            </a:duotone>
          </a:blip>
          <a:stretch>
            <a:fillRect/>
          </a:stretch>
        </p:blipFill>
        <p:spPr>
          <a:xfrm>
            <a:off x="6802893" y="932884"/>
            <a:ext cx="1743607" cy="1743607"/>
          </a:xfrm>
          <a:prstGeom prst="rect">
            <a:avLst/>
          </a:prstGeom>
        </p:spPr>
      </p:pic>
      <p:sp>
        <p:nvSpPr>
          <p:cNvPr id="39" name="TextBox 38">
            <a:extLst>
              <a:ext uri="{FF2B5EF4-FFF2-40B4-BE49-F238E27FC236}">
                <a16:creationId xmlns:a16="http://schemas.microsoft.com/office/drawing/2014/main" id="{95ED9C36-9E71-4573-A3B4-CEB3D804330F}"/>
              </a:ext>
            </a:extLst>
          </p:cNvPr>
          <p:cNvSpPr txBox="1"/>
          <p:nvPr/>
        </p:nvSpPr>
        <p:spPr>
          <a:xfrm>
            <a:off x="5578153" y="1647376"/>
            <a:ext cx="1588481" cy="276999"/>
          </a:xfrm>
          <a:prstGeom prst="rect">
            <a:avLst/>
          </a:prstGeom>
          <a:noFill/>
        </p:spPr>
        <p:txBody>
          <a:bodyPr wrap="square" rtlCol="0">
            <a:spAutoFit/>
          </a:bodyPr>
          <a:lstStyle/>
          <a:p>
            <a:r>
              <a:rPr kumimoji="0" lang="en-US" sz="12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FALLOPIAN TUBE</a:t>
            </a:r>
            <a:endParaRPr lang="en-US" sz="3600" dirty="0">
              <a:solidFill>
                <a:srgbClr val="D15757"/>
              </a:solidFill>
              <a:latin typeface="Holimount" panose="02000600000000000000" pitchFamily="50" charset="0"/>
              <a:ea typeface="South East" panose="02000500000000000000" pitchFamily="2" charset="0"/>
            </a:endParaRPr>
          </a:p>
        </p:txBody>
      </p:sp>
      <p:sp>
        <p:nvSpPr>
          <p:cNvPr id="40" name="TextBox 39">
            <a:extLst>
              <a:ext uri="{FF2B5EF4-FFF2-40B4-BE49-F238E27FC236}">
                <a16:creationId xmlns:a16="http://schemas.microsoft.com/office/drawing/2014/main" id="{1D4BD45B-0802-4241-AEB0-6EB8DC29F850}"/>
              </a:ext>
            </a:extLst>
          </p:cNvPr>
          <p:cNvSpPr txBox="1"/>
          <p:nvPr/>
        </p:nvSpPr>
        <p:spPr>
          <a:xfrm>
            <a:off x="6698958" y="2498508"/>
            <a:ext cx="1588481" cy="276999"/>
          </a:xfrm>
          <a:prstGeom prst="rect">
            <a:avLst/>
          </a:prstGeom>
          <a:noFill/>
        </p:spPr>
        <p:txBody>
          <a:bodyPr wrap="square" rtlCol="0">
            <a:spAutoFit/>
          </a:bodyPr>
          <a:lstStyle/>
          <a:p>
            <a:r>
              <a:rPr kumimoji="0" lang="en-US" sz="12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UTERUS</a:t>
            </a:r>
            <a:endParaRPr lang="en-US" sz="3600" dirty="0">
              <a:solidFill>
                <a:srgbClr val="D15757"/>
              </a:solidFill>
              <a:latin typeface="Holimount" panose="02000600000000000000" pitchFamily="50" charset="0"/>
              <a:ea typeface="South East" panose="02000500000000000000" pitchFamily="2" charset="0"/>
            </a:endParaRPr>
          </a:p>
        </p:txBody>
      </p:sp>
      <p:sp>
        <p:nvSpPr>
          <p:cNvPr id="41" name="TextBox 40">
            <a:extLst>
              <a:ext uri="{FF2B5EF4-FFF2-40B4-BE49-F238E27FC236}">
                <a16:creationId xmlns:a16="http://schemas.microsoft.com/office/drawing/2014/main" id="{0F0EED59-DAC2-4A3F-BBF6-129F8EA1C0DA}"/>
              </a:ext>
            </a:extLst>
          </p:cNvPr>
          <p:cNvSpPr txBox="1"/>
          <p:nvPr/>
        </p:nvSpPr>
        <p:spPr>
          <a:xfrm>
            <a:off x="6539519" y="3090784"/>
            <a:ext cx="1588481" cy="276999"/>
          </a:xfrm>
          <a:prstGeom prst="rect">
            <a:avLst/>
          </a:prstGeom>
          <a:noFill/>
        </p:spPr>
        <p:txBody>
          <a:bodyPr wrap="square" rtlCol="0">
            <a:spAutoFit/>
          </a:bodyPr>
          <a:lstStyle/>
          <a:p>
            <a:r>
              <a:rPr kumimoji="0" lang="en-US" sz="12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VAGINA</a:t>
            </a:r>
            <a:endParaRPr lang="en-US" sz="3600" dirty="0">
              <a:solidFill>
                <a:srgbClr val="D15757"/>
              </a:solidFill>
              <a:latin typeface="Holimount" panose="02000600000000000000" pitchFamily="50" charset="0"/>
              <a:ea typeface="South East" panose="02000500000000000000" pitchFamily="2" charset="0"/>
            </a:endParaRPr>
          </a:p>
        </p:txBody>
      </p:sp>
      <p:sp>
        <p:nvSpPr>
          <p:cNvPr id="42" name="TextBox 41">
            <a:extLst>
              <a:ext uri="{FF2B5EF4-FFF2-40B4-BE49-F238E27FC236}">
                <a16:creationId xmlns:a16="http://schemas.microsoft.com/office/drawing/2014/main" id="{C68A8352-4F9A-43E9-B764-DC9B5712659D}"/>
              </a:ext>
            </a:extLst>
          </p:cNvPr>
          <p:cNvSpPr txBox="1"/>
          <p:nvPr/>
        </p:nvSpPr>
        <p:spPr>
          <a:xfrm>
            <a:off x="4872874" y="2644702"/>
            <a:ext cx="1588481" cy="261610"/>
          </a:xfrm>
          <a:prstGeom prst="rect">
            <a:avLst/>
          </a:prstGeom>
          <a:noFill/>
        </p:spPr>
        <p:txBody>
          <a:bodyPr wrap="square" rtlCol="0">
            <a:spAutoFit/>
          </a:bodyPr>
          <a:lstStyle/>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ENDOMETRIUM</a:t>
            </a:r>
            <a:endParaRPr lang="en-US" sz="3600" dirty="0">
              <a:solidFill>
                <a:srgbClr val="D15757"/>
              </a:solidFill>
              <a:latin typeface="Holimount" panose="02000600000000000000" pitchFamily="50" charset="0"/>
              <a:ea typeface="South East" panose="02000500000000000000" pitchFamily="2" charset="0"/>
            </a:endParaRPr>
          </a:p>
        </p:txBody>
      </p:sp>
    </p:spTree>
    <p:custDataLst>
      <p:tags r:id="rId1"/>
    </p:custDataLst>
    <p:extLst>
      <p:ext uri="{BB962C8B-B14F-4D97-AF65-F5344CB8AC3E}">
        <p14:creationId xmlns:p14="http://schemas.microsoft.com/office/powerpoint/2010/main" val="4278103337"/>
      </p:ext>
    </p:extLst>
  </p:cSld>
  <p:clrMapOvr>
    <a:masterClrMapping/>
  </p:clrMapOvr>
  <mc:AlternateContent xmlns:mc="http://schemas.openxmlformats.org/markup-compatibility/2006" xmlns:p14="http://schemas.microsoft.com/office/powerpoint/2010/main">
    <mc:Choice Requires="p14">
      <p:transition spd="slow" p14:dur="2000" advTm="6138"/>
    </mc:Choice>
    <mc:Fallback xmlns="">
      <p:transition spd="slow" advTm="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nodeType="clickEffect">
                                  <p:stCondLst>
                                    <p:cond delay="0"/>
                                  </p:stCondLst>
                                  <p:childTnLst>
                                    <p:animEffect transition="out" filter="wipe(down)">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22" presetClass="exit" presetSubtype="4" fill="hold" grpId="1" nodeType="withEffect">
                                  <p:stCondLst>
                                    <p:cond delay="0"/>
                                  </p:stCondLst>
                                  <p:childTnLst>
                                    <p:animEffect transition="out" filter="wipe(down)">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par>
                                <p:cTn id="44" presetID="22" presetClass="exit" presetSubtype="4" fill="hold" nodeType="withEffect">
                                  <p:stCondLst>
                                    <p:cond delay="0"/>
                                  </p:stCondLst>
                                  <p:childTnLst>
                                    <p:animEffect transition="out" filter="wipe(down)">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22" presetClass="exit" presetSubtype="4" fill="hold" grpId="1" nodeType="withEffect">
                                  <p:stCondLst>
                                    <p:cond delay="0"/>
                                  </p:stCondLst>
                                  <p:childTnLst>
                                    <p:animEffect transition="out" filter="wipe(down)">
                                      <p:cBhvr>
                                        <p:cTn id="48" dur="500"/>
                                        <p:tgtEl>
                                          <p:spTgt spid="39"/>
                                        </p:tgtEl>
                                      </p:cBhvr>
                                    </p:animEffect>
                                    <p:set>
                                      <p:cBhvr>
                                        <p:cTn id="49" dur="1" fill="hold">
                                          <p:stCondLst>
                                            <p:cond delay="499"/>
                                          </p:stCondLst>
                                        </p:cTn>
                                        <p:tgtEl>
                                          <p:spTgt spid="39"/>
                                        </p:tgtEl>
                                        <p:attrNameLst>
                                          <p:attrName>style.visibility</p:attrName>
                                        </p:attrNameLst>
                                      </p:cBhvr>
                                      <p:to>
                                        <p:strVal val="hidden"/>
                                      </p:to>
                                    </p:set>
                                  </p:childTnLst>
                                </p:cTn>
                              </p:par>
                              <p:par>
                                <p:cTn id="50" presetID="22" presetClass="exit" presetSubtype="4" fill="hold" grpId="1" nodeType="withEffect">
                                  <p:stCondLst>
                                    <p:cond delay="0"/>
                                  </p:stCondLst>
                                  <p:childTnLst>
                                    <p:animEffect transition="out" filter="wipe(down)">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par>
                                <p:cTn id="53" presetID="22" presetClass="exit" presetSubtype="4" fill="hold" grpId="1" nodeType="withEffect">
                                  <p:stCondLst>
                                    <p:cond delay="0"/>
                                  </p:stCondLst>
                                  <p:childTnLst>
                                    <p:animEffect transition="out" filter="wipe(down)">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par>
                                <p:cTn id="56" presetID="22" presetClass="exit" presetSubtype="4" fill="hold" grpId="1" nodeType="withEffect">
                                  <p:stCondLst>
                                    <p:cond delay="0"/>
                                  </p:stCondLst>
                                  <p:childTnLst>
                                    <p:animEffect transition="out" filter="wipe(down)">
                                      <p:cBhvr>
                                        <p:cTn id="57" dur="500"/>
                                        <p:tgtEl>
                                          <p:spTgt spid="42"/>
                                        </p:tgtEl>
                                      </p:cBhvr>
                                    </p:animEffect>
                                    <p:set>
                                      <p:cBhvr>
                                        <p:cTn id="58" dur="1" fill="hold">
                                          <p:stCondLst>
                                            <p:cond delay="499"/>
                                          </p:stCondLst>
                                        </p:cTn>
                                        <p:tgtEl>
                                          <p:spTgt spid="42"/>
                                        </p:tgtEl>
                                        <p:attrNameLst>
                                          <p:attrName>style.visibility</p:attrName>
                                        </p:attrNameLst>
                                      </p:cBhvr>
                                      <p:to>
                                        <p:strVal val="hidden"/>
                                      </p:to>
                                    </p:set>
                                  </p:childTnLst>
                                </p:cTn>
                              </p:par>
                              <p:par>
                                <p:cTn id="59" presetID="22" presetClass="exit" presetSubtype="4" fill="hold" grpId="1" nodeType="withEffect">
                                  <p:stCondLst>
                                    <p:cond delay="0"/>
                                  </p:stCondLst>
                                  <p:childTnLst>
                                    <p:animEffect transition="out" filter="wipe(down)">
                                      <p:cBhvr>
                                        <p:cTn id="60" dur="500"/>
                                        <p:tgtEl>
                                          <p:spTgt spid="41"/>
                                        </p:tgtEl>
                                      </p:cBhvr>
                                    </p:animEffect>
                                    <p:set>
                                      <p:cBhvr>
                                        <p:cTn id="61"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6" grpId="0"/>
      <p:bldP spid="36" grpId="1"/>
      <p:bldP spid="39" grpId="0"/>
      <p:bldP spid="39" grpId="1"/>
      <p:bldP spid="40" grpId="0"/>
      <p:bldP spid="40" grpId="1"/>
      <p:bldP spid="41" grpId="0"/>
      <p:bldP spid="41" grpId="1"/>
      <p:bldP spid="42" grpId="0"/>
      <p:bldP spid="4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7" name="Group 16">
            <a:extLst>
              <a:ext uri="{FF2B5EF4-FFF2-40B4-BE49-F238E27FC236}">
                <a16:creationId xmlns:a16="http://schemas.microsoft.com/office/drawing/2014/main" id="{2AACDA1C-F844-4BB3-8419-4F9C0CD69211}"/>
              </a:ext>
            </a:extLst>
          </p:cNvPr>
          <p:cNvGrpSpPr/>
          <p:nvPr/>
        </p:nvGrpSpPr>
        <p:grpSpPr>
          <a:xfrm>
            <a:off x="8708531" y="4341823"/>
            <a:ext cx="3088254" cy="985987"/>
            <a:chOff x="498223" y="4233515"/>
            <a:chExt cx="3088254" cy="985987"/>
          </a:xfrm>
        </p:grpSpPr>
        <p:pic>
          <p:nvPicPr>
            <p:cNvPr id="38" name="Picture 37">
              <a:extLst>
                <a:ext uri="{FF2B5EF4-FFF2-40B4-BE49-F238E27FC236}">
                  <a16:creationId xmlns:a16="http://schemas.microsoft.com/office/drawing/2014/main" id="{6FBBB5E5-D0AF-4177-B576-E54DDEEAEB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987" b="33271"/>
            <a:stretch/>
          </p:blipFill>
          <p:spPr>
            <a:xfrm rot="21409724" flipH="1">
              <a:off x="498223" y="4233515"/>
              <a:ext cx="3088254" cy="985987"/>
            </a:xfrm>
            <a:prstGeom prst="rect">
              <a:avLst/>
            </a:prstGeom>
            <a:effectLst/>
          </p:spPr>
        </p:pic>
        <p:sp>
          <p:nvSpPr>
            <p:cNvPr id="34" name="TextBox 33">
              <a:extLst>
                <a:ext uri="{FF2B5EF4-FFF2-40B4-BE49-F238E27FC236}">
                  <a16:creationId xmlns:a16="http://schemas.microsoft.com/office/drawing/2014/main" id="{32F3D9CF-1C7D-4A43-B114-E2C7E67EF6A6}"/>
                </a:ext>
              </a:extLst>
            </p:cNvPr>
            <p:cNvSpPr txBox="1"/>
            <p:nvPr/>
          </p:nvSpPr>
          <p:spPr>
            <a:xfrm>
              <a:off x="718409" y="4426373"/>
              <a:ext cx="2482234" cy="400110"/>
            </a:xfrm>
            <a:prstGeom prst="rect">
              <a:avLst/>
            </a:prstGeom>
            <a:noFill/>
          </p:spPr>
          <p:txBody>
            <a:bodyPr wrap="square">
              <a:spAutoFit/>
            </a:bodyPr>
            <a:lstStyle/>
            <a:p>
              <a:pPr marL="0" marR="0" algn="just">
                <a:spcBef>
                  <a:spcPts val="0"/>
                </a:spcBef>
                <a:spcAft>
                  <a:spcPts val="0"/>
                </a:spcAft>
              </a:pPr>
              <a:r>
                <a:rPr lang="en-US" sz="2000" b="1" i="1" dirty="0">
                  <a:effectLst/>
                  <a:latin typeface="Playfair Display" pitchFamily="2" charset="0"/>
                  <a:ea typeface="Arial" panose="020B0604020202020204" pitchFamily="34" charset="0"/>
                </a:rPr>
                <a:t>3. Ovulation Phase </a:t>
              </a:r>
              <a:endParaRPr lang="en-US" sz="1400" b="1" i="1" dirty="0">
                <a:effectLst/>
                <a:latin typeface="Playfair Display" pitchFamily="2" charset="0"/>
                <a:ea typeface="Calibri" panose="020F0502020204030204" pitchFamily="34" charset="0"/>
              </a:endParaRPr>
            </a:p>
          </p:txBody>
        </p:sp>
      </p:grpSp>
      <p:sp>
        <p:nvSpPr>
          <p:cNvPr id="12" name="TextBox 11">
            <a:extLst>
              <a:ext uri="{FF2B5EF4-FFF2-40B4-BE49-F238E27FC236}">
                <a16:creationId xmlns:a16="http://schemas.microsoft.com/office/drawing/2014/main" id="{8FB1A0FC-B678-4778-A66C-CB32CA322BD4}"/>
              </a:ext>
            </a:extLst>
          </p:cNvPr>
          <p:cNvSpPr txBox="1"/>
          <p:nvPr/>
        </p:nvSpPr>
        <p:spPr>
          <a:xfrm>
            <a:off x="8029575" y="5001882"/>
            <a:ext cx="3669258" cy="1600438"/>
          </a:xfrm>
          <a:prstGeom prst="rect">
            <a:avLst/>
          </a:prstGeom>
          <a:noFill/>
        </p:spPr>
        <p:txBody>
          <a:bodyPr wrap="square">
            <a:spAutoFit/>
          </a:bodyPr>
          <a:lstStyle/>
          <a:p>
            <a:pPr marL="0" marR="0" algn="just">
              <a:spcBef>
                <a:spcPts val="0"/>
              </a:spcBef>
              <a:spcAft>
                <a:spcPts val="0"/>
              </a:spcAft>
            </a:pPr>
            <a:r>
              <a:rPr lang="en-US" sz="1400" dirty="0">
                <a:solidFill>
                  <a:srgbClr val="000000"/>
                </a:solidFill>
                <a:effectLst/>
                <a:latin typeface="Montserrat" panose="00000500000000000000" pitchFamily="2" charset="0"/>
                <a:ea typeface="Arial" panose="020B0604020202020204" pitchFamily="34" charset="0"/>
              </a:rPr>
              <a:t>- it starts when rising estrogen levels signal the pituitary to release LH to stimulate the ovulation process. The egg can survive for about 24 hours before it must be fertilized. If it doesn’t get fertilized at that point, the egg will dissolve.</a:t>
            </a:r>
          </a:p>
        </p:txBody>
      </p:sp>
      <p:sp>
        <p:nvSpPr>
          <p:cNvPr id="18" name="TextBox 17">
            <a:extLst>
              <a:ext uri="{FF2B5EF4-FFF2-40B4-BE49-F238E27FC236}">
                <a16:creationId xmlns:a16="http://schemas.microsoft.com/office/drawing/2014/main" id="{69E8D001-90EE-4AF6-AAAC-BE78F9837A82}"/>
              </a:ext>
            </a:extLst>
          </p:cNvPr>
          <p:cNvSpPr txBox="1"/>
          <p:nvPr/>
        </p:nvSpPr>
        <p:spPr>
          <a:xfrm rot="21412186">
            <a:off x="3176696" y="700854"/>
            <a:ext cx="5838608" cy="1015663"/>
          </a:xfrm>
          <a:prstGeom prst="rect">
            <a:avLst/>
          </a:prstGeom>
          <a:noFill/>
        </p:spPr>
        <p:txBody>
          <a:bodyPr wrap="square">
            <a:spAutoFit/>
          </a:bodyPr>
          <a:lstStyle/>
          <a:p>
            <a:r>
              <a:rPr lang="en-US" sz="6000" dirty="0">
                <a:effectLst/>
                <a:latin typeface="Quentin" panose="02000506000000020002" pitchFamily="50" charset="0"/>
                <a:ea typeface="Arial" panose="020B0604020202020204" pitchFamily="34" charset="0"/>
              </a:rPr>
              <a:t>Menstrual Cycle</a:t>
            </a:r>
            <a:endParaRPr lang="en-US" sz="1400" dirty="0">
              <a:latin typeface="Quentin" panose="02000506000000020002" pitchFamily="50" charset="0"/>
            </a:endParaRPr>
          </a:p>
        </p:txBody>
      </p:sp>
      <p:sp>
        <p:nvSpPr>
          <p:cNvPr id="25" name="TextBox 24">
            <a:extLst>
              <a:ext uri="{FF2B5EF4-FFF2-40B4-BE49-F238E27FC236}">
                <a16:creationId xmlns:a16="http://schemas.microsoft.com/office/drawing/2014/main" id="{36BF16AA-E57D-491C-B625-8EC892CDB188}"/>
              </a:ext>
            </a:extLst>
          </p:cNvPr>
          <p:cNvSpPr txBox="1"/>
          <p:nvPr/>
        </p:nvSpPr>
        <p:spPr>
          <a:xfrm>
            <a:off x="2592851" y="555768"/>
            <a:ext cx="5081846" cy="400110"/>
          </a:xfrm>
          <a:prstGeom prst="rect">
            <a:avLst/>
          </a:prstGeom>
          <a:noFill/>
        </p:spPr>
        <p:txBody>
          <a:bodyPr wrap="square">
            <a:spAutoFit/>
          </a:bodyPr>
          <a:lstStyle/>
          <a:p>
            <a:pPr algn="ctr"/>
            <a:r>
              <a:rPr lang="en-PH" sz="2000" spc="300" dirty="0">
                <a:solidFill>
                  <a:schemeClr val="tx1">
                    <a:lumMod val="85000"/>
                    <a:lumOff val="15000"/>
                  </a:schemeClr>
                </a:solidFill>
                <a:latin typeface="Playfair Display" pitchFamily="2" charset="0"/>
              </a:rPr>
              <a:t>PHASES OF THE</a:t>
            </a:r>
            <a:endParaRPr lang="en-US" sz="2000" spc="3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13F7FF2F-521F-444F-906E-27A6A250443C}"/>
              </a:ext>
            </a:extLst>
          </p:cNvPr>
          <p:cNvPicPr>
            <a:picLocks noChangeAspect="1"/>
          </p:cNvPicPr>
          <p:nvPr/>
        </p:nvPicPr>
        <p:blipFill>
          <a:blip r:embed="rId5">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333289" y="1757199"/>
            <a:ext cx="5720589" cy="4427998"/>
          </a:xfrm>
          <a:prstGeom prst="rect">
            <a:avLst/>
          </a:prstGeom>
        </p:spPr>
      </p:pic>
      <p:sp>
        <p:nvSpPr>
          <p:cNvPr id="40" name="TextBox 39">
            <a:extLst>
              <a:ext uri="{FF2B5EF4-FFF2-40B4-BE49-F238E27FC236}">
                <a16:creationId xmlns:a16="http://schemas.microsoft.com/office/drawing/2014/main" id="{1D4BD45B-0802-4241-AEB0-6EB8DC29F850}"/>
              </a:ext>
            </a:extLst>
          </p:cNvPr>
          <p:cNvSpPr txBox="1"/>
          <p:nvPr/>
        </p:nvSpPr>
        <p:spPr>
          <a:xfrm>
            <a:off x="6038667" y="3971198"/>
            <a:ext cx="1851074" cy="615553"/>
          </a:xfrm>
          <a:prstGeom prst="rect">
            <a:avLst/>
          </a:prstGeom>
          <a:noFill/>
        </p:spPr>
        <p:txBody>
          <a:bodyPr wrap="square" rtlCol="0">
            <a:spAutoFit/>
          </a:bodyPr>
          <a:lstStyle/>
          <a:p>
            <a:pPr algn="r"/>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THICKENING OF ENDOMETRIUM</a:t>
            </a:r>
          </a:p>
          <a:p>
            <a:pPr algn="r"/>
            <a:r>
              <a:rPr kumimoji="0" lang="en-US" sz="12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a:t>
            </a:r>
            <a:endParaRPr lang="en-US" sz="3600" dirty="0">
              <a:solidFill>
                <a:srgbClr val="D15757"/>
              </a:solidFill>
              <a:latin typeface="Holimount" panose="02000600000000000000" pitchFamily="50" charset="0"/>
              <a:ea typeface="South East" panose="02000500000000000000" pitchFamily="2" charset="0"/>
            </a:endParaRPr>
          </a:p>
        </p:txBody>
      </p:sp>
      <p:sp>
        <p:nvSpPr>
          <p:cNvPr id="41" name="TextBox 40">
            <a:extLst>
              <a:ext uri="{FF2B5EF4-FFF2-40B4-BE49-F238E27FC236}">
                <a16:creationId xmlns:a16="http://schemas.microsoft.com/office/drawing/2014/main" id="{0F0EED59-DAC2-4A3F-BBF6-129F8EA1C0DA}"/>
              </a:ext>
            </a:extLst>
          </p:cNvPr>
          <p:cNvSpPr txBox="1"/>
          <p:nvPr/>
        </p:nvSpPr>
        <p:spPr>
          <a:xfrm>
            <a:off x="5654033" y="3401534"/>
            <a:ext cx="2437920" cy="600164"/>
          </a:xfrm>
          <a:prstGeom prst="rect">
            <a:avLst/>
          </a:prstGeom>
          <a:noFill/>
        </p:spPr>
        <p:txBody>
          <a:bodyPr wrap="square" rtlCol="0">
            <a:spAutoFit/>
          </a:bodyPr>
          <a:lstStyle/>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WHEN THE OVARY</a:t>
            </a:r>
          </a:p>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RELEASES AN EGG (OVULATION)</a:t>
            </a:r>
            <a:endParaRPr lang="en-US" sz="3200" dirty="0">
              <a:solidFill>
                <a:srgbClr val="D15757"/>
              </a:solidFill>
              <a:latin typeface="Holimount" panose="02000600000000000000" pitchFamily="50" charset="0"/>
              <a:ea typeface="South East" panose="02000500000000000000" pitchFamily="2" charset="0"/>
            </a:endParaRPr>
          </a:p>
        </p:txBody>
      </p:sp>
      <p:pic>
        <p:nvPicPr>
          <p:cNvPr id="9" name="Picture 8">
            <a:extLst>
              <a:ext uri="{FF2B5EF4-FFF2-40B4-BE49-F238E27FC236}">
                <a16:creationId xmlns:a16="http://schemas.microsoft.com/office/drawing/2014/main" id="{CDD8C461-C81F-411C-9187-97E801F1BE28}"/>
              </a:ext>
            </a:extLst>
          </p:cNvPr>
          <p:cNvPicPr>
            <a:picLocks noChangeAspect="1"/>
          </p:cNvPicPr>
          <p:nvPr/>
        </p:nvPicPr>
        <p:blipFill>
          <a:blip r:embed="rId6">
            <a:duotone>
              <a:prstClr val="black"/>
              <a:srgbClr val="FF0000">
                <a:tint val="45000"/>
                <a:satMod val="400000"/>
              </a:srgbClr>
            </a:duotone>
          </a:blip>
          <a:stretch>
            <a:fillRect/>
          </a:stretch>
        </p:blipFill>
        <p:spPr>
          <a:xfrm rot="1048563" flipH="1">
            <a:off x="8471945" y="3546972"/>
            <a:ext cx="1258622" cy="1161430"/>
          </a:xfrm>
          <a:prstGeom prst="rect">
            <a:avLst/>
          </a:prstGeom>
        </p:spPr>
      </p:pic>
    </p:spTree>
    <p:custDataLst>
      <p:tags r:id="rId1"/>
    </p:custDataLst>
    <p:extLst>
      <p:ext uri="{BB962C8B-B14F-4D97-AF65-F5344CB8AC3E}">
        <p14:creationId xmlns:p14="http://schemas.microsoft.com/office/powerpoint/2010/main" val="885179321"/>
      </p:ext>
    </p:extLst>
  </p:cSld>
  <p:clrMapOvr>
    <a:masterClrMapping/>
  </p:clrMapOvr>
  <mc:AlternateContent xmlns:mc="http://schemas.openxmlformats.org/markup-compatibility/2006" xmlns:p14="http://schemas.microsoft.com/office/powerpoint/2010/main">
    <mc:Choice Requires="p14">
      <p:transition spd="slow" p14:dur="2000" advTm="5372"/>
    </mc:Choice>
    <mc:Fallback xmlns="">
      <p:transition spd="slow" advTm="5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nodeType="clickEffect">
                                  <p:stCondLst>
                                    <p:cond delay="0"/>
                                  </p:stCondLst>
                                  <p:childTnLst>
                                    <p:animEffect transition="out" filter="wipe(down)">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22" presetClass="exit" presetSubtype="4" fill="hold" grpId="1" nodeType="withEffect">
                                  <p:stCondLst>
                                    <p:cond delay="0"/>
                                  </p:stCondLst>
                                  <p:childTnLst>
                                    <p:animEffect transition="out" filter="wipe(down)">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par>
                                <p:cTn id="38" presetID="22" presetClass="exit" presetSubtype="4" fill="hold" grpId="1" nodeType="withEffect">
                                  <p:stCondLst>
                                    <p:cond delay="0"/>
                                  </p:stCondLst>
                                  <p:childTnLst>
                                    <p:animEffect transition="out" filter="wipe(down)">
                                      <p:cBhvr>
                                        <p:cTn id="39" dur="500"/>
                                        <p:tgtEl>
                                          <p:spTgt spid="40"/>
                                        </p:tgtEl>
                                      </p:cBhvr>
                                    </p:animEffect>
                                    <p:set>
                                      <p:cBhvr>
                                        <p:cTn id="40"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0" grpId="0"/>
      <p:bldP spid="40" grpId="1"/>
      <p:bldP spid="41" grpId="0"/>
      <p:bldP spid="4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grpSp>
        <p:nvGrpSpPr>
          <p:cNvPr id="17" name="Group 16">
            <a:extLst>
              <a:ext uri="{FF2B5EF4-FFF2-40B4-BE49-F238E27FC236}">
                <a16:creationId xmlns:a16="http://schemas.microsoft.com/office/drawing/2014/main" id="{2AACDA1C-F844-4BB3-8419-4F9C0CD69211}"/>
              </a:ext>
            </a:extLst>
          </p:cNvPr>
          <p:cNvGrpSpPr/>
          <p:nvPr/>
        </p:nvGrpSpPr>
        <p:grpSpPr>
          <a:xfrm>
            <a:off x="948089" y="4593033"/>
            <a:ext cx="3088254" cy="985987"/>
            <a:chOff x="498223" y="4233515"/>
            <a:chExt cx="3088254" cy="985987"/>
          </a:xfrm>
        </p:grpSpPr>
        <p:pic>
          <p:nvPicPr>
            <p:cNvPr id="38" name="Picture 37">
              <a:extLst>
                <a:ext uri="{FF2B5EF4-FFF2-40B4-BE49-F238E27FC236}">
                  <a16:creationId xmlns:a16="http://schemas.microsoft.com/office/drawing/2014/main" id="{6FBBB5E5-D0AF-4177-B576-E54DDEEAEB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987" b="33271"/>
            <a:stretch/>
          </p:blipFill>
          <p:spPr>
            <a:xfrm rot="21409724" flipH="1">
              <a:off x="498223" y="4233515"/>
              <a:ext cx="3088254" cy="985987"/>
            </a:xfrm>
            <a:prstGeom prst="rect">
              <a:avLst/>
            </a:prstGeom>
            <a:effectLst/>
          </p:spPr>
        </p:pic>
        <p:sp>
          <p:nvSpPr>
            <p:cNvPr id="34" name="TextBox 33">
              <a:extLst>
                <a:ext uri="{FF2B5EF4-FFF2-40B4-BE49-F238E27FC236}">
                  <a16:creationId xmlns:a16="http://schemas.microsoft.com/office/drawing/2014/main" id="{32F3D9CF-1C7D-4A43-B114-E2C7E67EF6A6}"/>
                </a:ext>
              </a:extLst>
            </p:cNvPr>
            <p:cNvSpPr txBox="1"/>
            <p:nvPr/>
          </p:nvSpPr>
          <p:spPr>
            <a:xfrm>
              <a:off x="718409" y="4426373"/>
              <a:ext cx="2482234" cy="400110"/>
            </a:xfrm>
            <a:prstGeom prst="rect">
              <a:avLst/>
            </a:prstGeom>
            <a:noFill/>
          </p:spPr>
          <p:txBody>
            <a:bodyPr wrap="square">
              <a:spAutoFit/>
            </a:bodyPr>
            <a:lstStyle/>
            <a:p>
              <a:pPr marL="0" marR="0" algn="just">
                <a:spcBef>
                  <a:spcPts val="0"/>
                </a:spcBef>
                <a:spcAft>
                  <a:spcPts val="0"/>
                </a:spcAft>
              </a:pPr>
              <a:r>
                <a:rPr lang="en-US" sz="2000" b="1" i="1" dirty="0">
                  <a:latin typeface="Playfair Display" pitchFamily="2" charset="0"/>
                  <a:ea typeface="Arial" panose="020B0604020202020204" pitchFamily="34" charset="0"/>
                </a:rPr>
                <a:t>4</a:t>
              </a:r>
              <a:r>
                <a:rPr lang="en-US" sz="2000" b="1" i="1" dirty="0">
                  <a:effectLst/>
                  <a:latin typeface="Playfair Display" pitchFamily="2" charset="0"/>
                  <a:ea typeface="Arial" panose="020B0604020202020204" pitchFamily="34" charset="0"/>
                </a:rPr>
                <a:t>. Luteal Phase </a:t>
              </a:r>
              <a:endParaRPr lang="en-US" sz="1400" b="1" i="1" dirty="0">
                <a:effectLst/>
                <a:latin typeface="Playfair Display" pitchFamily="2" charset="0"/>
                <a:ea typeface="Calibri" panose="020F0502020204030204" pitchFamily="34" charset="0"/>
              </a:endParaRPr>
            </a:p>
          </p:txBody>
        </p:sp>
      </p:grpSp>
      <p:sp>
        <p:nvSpPr>
          <p:cNvPr id="12" name="TextBox 11">
            <a:extLst>
              <a:ext uri="{FF2B5EF4-FFF2-40B4-BE49-F238E27FC236}">
                <a16:creationId xmlns:a16="http://schemas.microsoft.com/office/drawing/2014/main" id="{8FB1A0FC-B678-4778-A66C-CB32CA322BD4}"/>
              </a:ext>
            </a:extLst>
          </p:cNvPr>
          <p:cNvSpPr txBox="1"/>
          <p:nvPr/>
        </p:nvSpPr>
        <p:spPr>
          <a:xfrm>
            <a:off x="1143000" y="5246124"/>
            <a:ext cx="4200804" cy="1492716"/>
          </a:xfrm>
          <a:prstGeom prst="rect">
            <a:avLst/>
          </a:prstGeom>
          <a:noFill/>
        </p:spPr>
        <p:txBody>
          <a:bodyPr wrap="square">
            <a:spAutoFit/>
          </a:bodyPr>
          <a:lstStyle/>
          <a:p>
            <a:pPr marL="0" marR="0">
              <a:spcBef>
                <a:spcPts val="0"/>
              </a:spcBef>
              <a:spcAft>
                <a:spcPts val="0"/>
              </a:spcAft>
            </a:pPr>
            <a:r>
              <a:rPr lang="en-US" sz="1300" dirty="0">
                <a:solidFill>
                  <a:srgbClr val="000000"/>
                </a:solidFill>
                <a:effectLst/>
                <a:latin typeface="Montserrat" panose="00000500000000000000" pitchFamily="2" charset="0"/>
                <a:ea typeface="Arial" panose="020B0604020202020204" pitchFamily="34" charset="0"/>
              </a:rPr>
              <a:t>- if the mature egg is fertilized, the body will produce </a:t>
            </a:r>
            <a:r>
              <a:rPr lang="en-US" sz="1300" i="1" dirty="0">
                <a:solidFill>
                  <a:srgbClr val="D15757"/>
                </a:solidFill>
                <a:effectLst/>
                <a:latin typeface="Montserrat" panose="00000500000000000000" pitchFamily="2" charset="0"/>
                <a:ea typeface="Arial" panose="020B0604020202020204" pitchFamily="34" charset="0"/>
              </a:rPr>
              <a:t>Human Chorionic Gonadotropin (HCG) </a:t>
            </a:r>
            <a:r>
              <a:rPr lang="en-US" sz="1300" dirty="0">
                <a:solidFill>
                  <a:srgbClr val="000000"/>
                </a:solidFill>
                <a:effectLst/>
                <a:latin typeface="Montserrat" panose="00000500000000000000" pitchFamily="2" charset="0"/>
                <a:ea typeface="Arial" panose="020B0604020202020204" pitchFamily="34" charset="0"/>
              </a:rPr>
              <a:t>which will help to keep the uterine lining thick for the fertilized egg to develop into an embryo. And also, if the egg doesn’t get fertilized during ovulation, the corpus luteum will dissolve in the body and disappear.</a:t>
            </a:r>
          </a:p>
        </p:txBody>
      </p:sp>
      <p:sp>
        <p:nvSpPr>
          <p:cNvPr id="18" name="TextBox 17">
            <a:extLst>
              <a:ext uri="{FF2B5EF4-FFF2-40B4-BE49-F238E27FC236}">
                <a16:creationId xmlns:a16="http://schemas.microsoft.com/office/drawing/2014/main" id="{69E8D001-90EE-4AF6-AAAC-BE78F9837A82}"/>
              </a:ext>
            </a:extLst>
          </p:cNvPr>
          <p:cNvSpPr txBox="1"/>
          <p:nvPr/>
        </p:nvSpPr>
        <p:spPr>
          <a:xfrm rot="21412186">
            <a:off x="3176696" y="700854"/>
            <a:ext cx="5838608" cy="1015663"/>
          </a:xfrm>
          <a:prstGeom prst="rect">
            <a:avLst/>
          </a:prstGeom>
          <a:noFill/>
        </p:spPr>
        <p:txBody>
          <a:bodyPr wrap="square">
            <a:spAutoFit/>
          </a:bodyPr>
          <a:lstStyle/>
          <a:p>
            <a:r>
              <a:rPr lang="en-US" sz="6000" dirty="0">
                <a:effectLst/>
                <a:latin typeface="Quentin" panose="02000506000000020002" pitchFamily="50" charset="0"/>
                <a:ea typeface="Arial" panose="020B0604020202020204" pitchFamily="34" charset="0"/>
              </a:rPr>
              <a:t>Menstrual Cycle</a:t>
            </a:r>
            <a:endParaRPr lang="en-US" sz="1400" dirty="0">
              <a:latin typeface="Quentin" panose="02000506000000020002" pitchFamily="50" charset="0"/>
            </a:endParaRPr>
          </a:p>
        </p:txBody>
      </p:sp>
      <p:sp>
        <p:nvSpPr>
          <p:cNvPr id="25" name="TextBox 24">
            <a:extLst>
              <a:ext uri="{FF2B5EF4-FFF2-40B4-BE49-F238E27FC236}">
                <a16:creationId xmlns:a16="http://schemas.microsoft.com/office/drawing/2014/main" id="{36BF16AA-E57D-491C-B625-8EC892CDB188}"/>
              </a:ext>
            </a:extLst>
          </p:cNvPr>
          <p:cNvSpPr txBox="1"/>
          <p:nvPr/>
        </p:nvSpPr>
        <p:spPr>
          <a:xfrm>
            <a:off x="2592851" y="555768"/>
            <a:ext cx="5081846" cy="400110"/>
          </a:xfrm>
          <a:prstGeom prst="rect">
            <a:avLst/>
          </a:prstGeom>
          <a:noFill/>
        </p:spPr>
        <p:txBody>
          <a:bodyPr wrap="square">
            <a:spAutoFit/>
          </a:bodyPr>
          <a:lstStyle/>
          <a:p>
            <a:pPr algn="ctr"/>
            <a:r>
              <a:rPr lang="en-PH" sz="2000" spc="300" dirty="0">
                <a:solidFill>
                  <a:schemeClr val="tx1">
                    <a:lumMod val="85000"/>
                    <a:lumOff val="15000"/>
                  </a:schemeClr>
                </a:solidFill>
                <a:latin typeface="Playfair Display" pitchFamily="2" charset="0"/>
              </a:rPr>
              <a:t>PHASES OF THE</a:t>
            </a:r>
            <a:endParaRPr lang="en-US" sz="2000" spc="3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13F7FF2F-521F-444F-906E-27A6A250443C}"/>
              </a:ext>
            </a:extLst>
          </p:cNvPr>
          <p:cNvPicPr>
            <a:picLocks noChangeAspect="1"/>
          </p:cNvPicPr>
          <p:nvPr/>
        </p:nvPicPr>
        <p:blipFill>
          <a:blip r:embed="rId5">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333289" y="1757199"/>
            <a:ext cx="5720589" cy="4427998"/>
          </a:xfrm>
          <a:prstGeom prst="rect">
            <a:avLst/>
          </a:prstGeom>
        </p:spPr>
      </p:pic>
      <p:sp>
        <p:nvSpPr>
          <p:cNvPr id="40" name="TextBox 39">
            <a:extLst>
              <a:ext uri="{FF2B5EF4-FFF2-40B4-BE49-F238E27FC236}">
                <a16:creationId xmlns:a16="http://schemas.microsoft.com/office/drawing/2014/main" id="{1D4BD45B-0802-4241-AEB0-6EB8DC29F850}"/>
              </a:ext>
            </a:extLst>
          </p:cNvPr>
          <p:cNvSpPr txBox="1"/>
          <p:nvPr/>
        </p:nvSpPr>
        <p:spPr>
          <a:xfrm>
            <a:off x="6531599" y="5100802"/>
            <a:ext cx="2620407" cy="615553"/>
          </a:xfrm>
          <a:prstGeom prst="rect">
            <a:avLst/>
          </a:prstGeom>
          <a:noFill/>
        </p:spPr>
        <p:txBody>
          <a:bodyPr wrap="square" rtlCol="0">
            <a:spAutoFit/>
          </a:bodyPr>
          <a:lstStyle/>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5 DAYS AFTER</a:t>
            </a:r>
          </a:p>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OVULATION, THE ENDOMETRIUM BECOMES EVEN THICKER…</a:t>
            </a:r>
            <a:endParaRPr lang="en-US" sz="3600" dirty="0">
              <a:solidFill>
                <a:srgbClr val="D15757"/>
              </a:solidFill>
              <a:latin typeface="Holimount" panose="02000600000000000000" pitchFamily="50" charset="0"/>
              <a:ea typeface="South East" panose="02000500000000000000" pitchFamily="2" charset="0"/>
            </a:endParaRPr>
          </a:p>
        </p:txBody>
      </p:sp>
      <p:sp>
        <p:nvSpPr>
          <p:cNvPr id="41" name="TextBox 40">
            <a:extLst>
              <a:ext uri="{FF2B5EF4-FFF2-40B4-BE49-F238E27FC236}">
                <a16:creationId xmlns:a16="http://schemas.microsoft.com/office/drawing/2014/main" id="{0F0EED59-DAC2-4A3F-BBF6-129F8EA1C0DA}"/>
              </a:ext>
            </a:extLst>
          </p:cNvPr>
          <p:cNvSpPr txBox="1"/>
          <p:nvPr/>
        </p:nvSpPr>
        <p:spPr>
          <a:xfrm>
            <a:off x="6226266" y="4319489"/>
            <a:ext cx="1495179" cy="261610"/>
          </a:xfrm>
          <a:prstGeom prst="rect">
            <a:avLst/>
          </a:prstGeom>
          <a:noFill/>
        </p:spPr>
        <p:txBody>
          <a:bodyPr wrap="square" rtlCol="0">
            <a:prstTxWarp prst="textArchUp">
              <a:avLst>
                <a:gd name="adj" fmla="val 10800000"/>
              </a:avLst>
            </a:prstTxWarp>
            <a:spAutoFit/>
          </a:bodyPr>
          <a:lstStyle/>
          <a:p>
            <a:r>
              <a:rPr kumimoji="0" lang="en-US" sz="11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EGG GETS RELEASED</a:t>
            </a:r>
            <a:endParaRPr lang="en-US" sz="3200" dirty="0">
              <a:solidFill>
                <a:srgbClr val="D15757"/>
              </a:solidFill>
              <a:latin typeface="Holimount" panose="02000600000000000000" pitchFamily="50" charset="0"/>
              <a:ea typeface="South East" panose="02000500000000000000" pitchFamily="2" charset="0"/>
            </a:endParaRPr>
          </a:p>
        </p:txBody>
      </p:sp>
      <p:pic>
        <p:nvPicPr>
          <p:cNvPr id="19" name="Picture 18">
            <a:extLst>
              <a:ext uri="{FF2B5EF4-FFF2-40B4-BE49-F238E27FC236}">
                <a16:creationId xmlns:a16="http://schemas.microsoft.com/office/drawing/2014/main" id="{F7507B5A-E911-4623-8D8F-6DE1CCF81638}"/>
              </a:ext>
            </a:extLst>
          </p:cNvPr>
          <p:cNvPicPr>
            <a:picLocks noChangeAspect="1"/>
          </p:cNvPicPr>
          <p:nvPr/>
        </p:nvPicPr>
        <p:blipFill>
          <a:blip r:embed="rId6">
            <a:duotone>
              <a:prstClr val="black"/>
              <a:srgbClr val="FF0000">
                <a:tint val="45000"/>
                <a:satMod val="400000"/>
              </a:srgbClr>
            </a:duotone>
          </a:blip>
          <a:stretch>
            <a:fillRect/>
          </a:stretch>
        </p:blipFill>
        <p:spPr>
          <a:xfrm rot="775583">
            <a:off x="3803315" y="4073479"/>
            <a:ext cx="1395256" cy="1166238"/>
          </a:xfrm>
          <a:prstGeom prst="rect">
            <a:avLst/>
          </a:prstGeom>
        </p:spPr>
      </p:pic>
    </p:spTree>
    <p:custDataLst>
      <p:tags r:id="rId1"/>
    </p:custDataLst>
    <p:extLst>
      <p:ext uri="{BB962C8B-B14F-4D97-AF65-F5344CB8AC3E}">
        <p14:creationId xmlns:p14="http://schemas.microsoft.com/office/powerpoint/2010/main" val="1744069548"/>
      </p:ext>
    </p:extLst>
  </p:cSld>
  <p:clrMapOvr>
    <a:masterClrMapping/>
  </p:clrMapOvr>
  <mc:AlternateContent xmlns:mc="http://schemas.openxmlformats.org/markup-compatibility/2006" xmlns:p14="http://schemas.microsoft.com/office/powerpoint/2010/main">
    <mc:Choice Requires="p14">
      <p:transition spd="slow" p14:dur="2000" advTm="5157"/>
    </mc:Choice>
    <mc:Fallback xmlns="">
      <p:transition spd="slow" advTm="5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nodeType="clickEffect">
                                  <p:stCondLst>
                                    <p:cond delay="0"/>
                                  </p:stCondLst>
                                  <p:childTnLst>
                                    <p:animEffect transition="out" filter="wipe(down)">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22" presetClass="exit" presetSubtype="4" fill="hold" grpId="1" nodeType="withEffect">
                                  <p:stCondLst>
                                    <p:cond delay="0"/>
                                  </p:stCondLst>
                                  <p:childTnLst>
                                    <p:animEffect transition="out" filter="wipe(down)">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par>
                                <p:cTn id="38" presetID="22" presetClass="exit" presetSubtype="4" fill="hold" grpId="1" nodeType="withEffect">
                                  <p:stCondLst>
                                    <p:cond delay="0"/>
                                  </p:stCondLst>
                                  <p:childTnLst>
                                    <p:animEffect transition="out" filter="wipe(down)">
                                      <p:cBhvr>
                                        <p:cTn id="39" dur="500"/>
                                        <p:tgtEl>
                                          <p:spTgt spid="40"/>
                                        </p:tgtEl>
                                      </p:cBhvr>
                                    </p:animEffect>
                                    <p:set>
                                      <p:cBhvr>
                                        <p:cTn id="40"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0" grpId="0"/>
      <p:bldP spid="40" grpId="1"/>
      <p:bldP spid="41" grpId="0"/>
      <p:bldP spid="4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20DEE7-A479-4DE4-9189-994249FBAD22}"/>
              </a:ext>
            </a:extLst>
          </p:cNvPr>
          <p:cNvGrpSpPr/>
          <p:nvPr/>
        </p:nvGrpSpPr>
        <p:grpSpPr>
          <a:xfrm>
            <a:off x="0" y="0"/>
            <a:ext cx="12192000" cy="6858000"/>
            <a:chOff x="-304800" y="-1"/>
            <a:chExt cx="12496800" cy="8331202"/>
          </a:xfrm>
        </p:grpSpPr>
        <p:pic>
          <p:nvPicPr>
            <p:cNvPr id="3" name="Picture 2">
              <a:extLst>
                <a:ext uri="{FF2B5EF4-FFF2-40B4-BE49-F238E27FC236}">
                  <a16:creationId xmlns:a16="http://schemas.microsoft.com/office/drawing/2014/main" id="{FEE7C288-8D53-42E1-A2AA-1905F904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1"/>
              <a:ext cx="4165600" cy="4165600"/>
            </a:xfrm>
            <a:prstGeom prst="rect">
              <a:avLst/>
            </a:prstGeom>
          </p:spPr>
        </p:pic>
        <p:pic>
          <p:nvPicPr>
            <p:cNvPr id="4" name="Picture 3">
              <a:extLst>
                <a:ext uri="{FF2B5EF4-FFF2-40B4-BE49-F238E27FC236}">
                  <a16:creationId xmlns:a16="http://schemas.microsoft.com/office/drawing/2014/main" id="{FD0D1294-7F8F-4A80-9FDD-932A8A07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0" y="4165601"/>
              <a:ext cx="4165600" cy="4165600"/>
            </a:xfrm>
            <a:prstGeom prst="rect">
              <a:avLst/>
            </a:prstGeom>
          </p:spPr>
        </p:pic>
        <p:pic>
          <p:nvPicPr>
            <p:cNvPr id="5" name="Picture 4">
              <a:extLst>
                <a:ext uri="{FF2B5EF4-FFF2-40B4-BE49-F238E27FC236}">
                  <a16:creationId xmlns:a16="http://schemas.microsoft.com/office/drawing/2014/main" id="{295D6F30-3612-4544-ACCC-9B613980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0"/>
              <a:ext cx="4165600" cy="4165600"/>
            </a:xfrm>
            <a:prstGeom prst="rect">
              <a:avLst/>
            </a:prstGeom>
          </p:spPr>
        </p:pic>
        <p:pic>
          <p:nvPicPr>
            <p:cNvPr id="6" name="Picture 5">
              <a:extLst>
                <a:ext uri="{FF2B5EF4-FFF2-40B4-BE49-F238E27FC236}">
                  <a16:creationId xmlns:a16="http://schemas.microsoft.com/office/drawing/2014/main" id="{3034EC17-FB85-4E3E-8097-D948DD2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4165600"/>
              <a:ext cx="4165600" cy="4165600"/>
            </a:xfrm>
            <a:prstGeom prst="rect">
              <a:avLst/>
            </a:prstGeom>
          </p:spPr>
        </p:pic>
        <p:pic>
          <p:nvPicPr>
            <p:cNvPr id="7" name="Picture 6">
              <a:extLst>
                <a:ext uri="{FF2B5EF4-FFF2-40B4-BE49-F238E27FC236}">
                  <a16:creationId xmlns:a16="http://schemas.microsoft.com/office/drawing/2014/main" id="{D2D74FD5-23C2-4FB1-A597-4BA193C93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
              <a:ext cx="4165600" cy="4165600"/>
            </a:xfrm>
            <a:prstGeom prst="rect">
              <a:avLst/>
            </a:prstGeom>
          </p:spPr>
        </p:pic>
        <p:pic>
          <p:nvPicPr>
            <p:cNvPr id="8" name="Picture 7">
              <a:extLst>
                <a:ext uri="{FF2B5EF4-FFF2-40B4-BE49-F238E27FC236}">
                  <a16:creationId xmlns:a16="http://schemas.microsoft.com/office/drawing/2014/main" id="{AC739586-C04D-496A-AC23-9B013AF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165599"/>
              <a:ext cx="4165600" cy="4165600"/>
            </a:xfrm>
            <a:prstGeom prst="rect">
              <a:avLst/>
            </a:prstGeom>
          </p:spPr>
        </p:pic>
      </p:grpSp>
      <p:sp>
        <p:nvSpPr>
          <p:cNvPr id="18" name="TextBox 17">
            <a:extLst>
              <a:ext uri="{FF2B5EF4-FFF2-40B4-BE49-F238E27FC236}">
                <a16:creationId xmlns:a16="http://schemas.microsoft.com/office/drawing/2014/main" id="{69E8D001-90EE-4AF6-AAAC-BE78F9837A82}"/>
              </a:ext>
            </a:extLst>
          </p:cNvPr>
          <p:cNvSpPr txBox="1"/>
          <p:nvPr/>
        </p:nvSpPr>
        <p:spPr>
          <a:xfrm rot="21412186">
            <a:off x="3176696" y="700854"/>
            <a:ext cx="5838608" cy="1015663"/>
          </a:xfrm>
          <a:prstGeom prst="rect">
            <a:avLst/>
          </a:prstGeom>
          <a:noFill/>
        </p:spPr>
        <p:txBody>
          <a:bodyPr wrap="square">
            <a:spAutoFit/>
          </a:bodyPr>
          <a:lstStyle/>
          <a:p>
            <a:r>
              <a:rPr lang="en-US" sz="6000" dirty="0">
                <a:effectLst/>
                <a:latin typeface="Quentin" panose="02000506000000020002" pitchFamily="50" charset="0"/>
                <a:ea typeface="Arial" panose="020B0604020202020204" pitchFamily="34" charset="0"/>
              </a:rPr>
              <a:t>Menstrual Cycle</a:t>
            </a:r>
            <a:endParaRPr lang="en-US" sz="1400" dirty="0">
              <a:latin typeface="Quentin" panose="02000506000000020002" pitchFamily="50" charset="0"/>
            </a:endParaRPr>
          </a:p>
        </p:txBody>
      </p:sp>
      <p:sp>
        <p:nvSpPr>
          <p:cNvPr id="25" name="TextBox 24">
            <a:extLst>
              <a:ext uri="{FF2B5EF4-FFF2-40B4-BE49-F238E27FC236}">
                <a16:creationId xmlns:a16="http://schemas.microsoft.com/office/drawing/2014/main" id="{36BF16AA-E57D-491C-B625-8EC892CDB188}"/>
              </a:ext>
            </a:extLst>
          </p:cNvPr>
          <p:cNvSpPr txBox="1"/>
          <p:nvPr/>
        </p:nvSpPr>
        <p:spPr>
          <a:xfrm>
            <a:off x="2592851" y="555768"/>
            <a:ext cx="5081846" cy="400110"/>
          </a:xfrm>
          <a:prstGeom prst="rect">
            <a:avLst/>
          </a:prstGeom>
          <a:noFill/>
        </p:spPr>
        <p:txBody>
          <a:bodyPr wrap="square">
            <a:spAutoFit/>
          </a:bodyPr>
          <a:lstStyle/>
          <a:p>
            <a:pPr algn="ctr"/>
            <a:r>
              <a:rPr lang="en-PH" sz="2000" spc="300" dirty="0">
                <a:solidFill>
                  <a:schemeClr val="tx1">
                    <a:lumMod val="85000"/>
                    <a:lumOff val="15000"/>
                  </a:schemeClr>
                </a:solidFill>
                <a:latin typeface="Playfair Display" pitchFamily="2" charset="0"/>
              </a:rPr>
              <a:t>PHASES OF THE</a:t>
            </a:r>
            <a:endParaRPr lang="en-US" sz="2000" spc="300" dirty="0">
              <a:solidFill>
                <a:schemeClr val="tx1">
                  <a:lumMod val="85000"/>
                  <a:lumOff val="15000"/>
                </a:schemeClr>
              </a:solidFill>
              <a:latin typeface="Playfair Display" pitchFamily="2" charset="0"/>
            </a:endParaRPr>
          </a:p>
        </p:txBody>
      </p:sp>
      <p:pic>
        <p:nvPicPr>
          <p:cNvPr id="11" name="Picture 10">
            <a:extLst>
              <a:ext uri="{FF2B5EF4-FFF2-40B4-BE49-F238E27FC236}">
                <a16:creationId xmlns:a16="http://schemas.microsoft.com/office/drawing/2014/main" id="{13F7FF2F-521F-444F-906E-27A6A250443C}"/>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333289" y="1757199"/>
            <a:ext cx="5720589" cy="4427998"/>
          </a:xfrm>
          <a:prstGeom prst="rect">
            <a:avLst/>
          </a:prstGeom>
        </p:spPr>
      </p:pic>
      <p:sp>
        <p:nvSpPr>
          <p:cNvPr id="40" name="TextBox 39">
            <a:extLst>
              <a:ext uri="{FF2B5EF4-FFF2-40B4-BE49-F238E27FC236}">
                <a16:creationId xmlns:a16="http://schemas.microsoft.com/office/drawing/2014/main" id="{1D4BD45B-0802-4241-AEB0-6EB8DC29F850}"/>
              </a:ext>
            </a:extLst>
          </p:cNvPr>
          <p:cNvSpPr txBox="1"/>
          <p:nvPr/>
        </p:nvSpPr>
        <p:spPr>
          <a:xfrm>
            <a:off x="3333289" y="6216445"/>
            <a:ext cx="6079501" cy="523220"/>
          </a:xfrm>
          <a:prstGeom prst="rect">
            <a:avLst/>
          </a:prstGeom>
          <a:noFill/>
        </p:spPr>
        <p:txBody>
          <a:bodyPr wrap="square" rtlCol="0">
            <a:spAutoFit/>
          </a:bodyPr>
          <a:lstStyle/>
          <a:p>
            <a:pPr algn="ctr"/>
            <a:r>
              <a:rPr kumimoji="0" lang="en-US" sz="1400" b="0" i="0" u="none" strike="noStrike" kern="1200" cap="none" spc="-300" normalizeH="0" baseline="0" noProof="0" dirty="0">
                <a:ln>
                  <a:noFill/>
                </a:ln>
                <a:solidFill>
                  <a:schemeClr val="tx1">
                    <a:lumMod val="85000"/>
                    <a:lumOff val="15000"/>
                  </a:schemeClr>
                </a:solidFill>
                <a:uLnTx/>
                <a:uFillTx/>
                <a:latin typeface="Leah Gaviota Thin" panose="02000500000000000000" pitchFamily="2" charset="0"/>
                <a:ea typeface="+mn-ea"/>
                <a:cs typeface="+mn-cs"/>
              </a:rPr>
              <a:t>FOR MOST WOMEN, THE WHOLE MENSTRUAL CYCLE TAKES ABOUT </a:t>
            </a:r>
            <a:r>
              <a:rPr kumimoji="0" lang="en-US" sz="1400" b="0" strike="noStrike" kern="1200" cap="none" spc="-300" normalizeH="0" baseline="0" noProof="0" dirty="0">
                <a:ln>
                  <a:noFill/>
                </a:ln>
                <a:solidFill>
                  <a:schemeClr val="tx1">
                    <a:lumMod val="85000"/>
                    <a:lumOff val="15000"/>
                  </a:schemeClr>
                </a:solidFill>
                <a:uLnTx/>
                <a:uFillTx/>
                <a:latin typeface="Leah Gaviota Thin" panose="02000500000000000000" pitchFamily="2" charset="0"/>
                <a:ea typeface="+mn-ea"/>
                <a:cs typeface="+mn-cs"/>
              </a:rPr>
              <a:t>28 DAYS </a:t>
            </a:r>
            <a:r>
              <a:rPr kumimoji="0" lang="en-US" sz="1400" b="0" i="0" u="none" strike="noStrike" kern="1200" cap="none" spc="-300" normalizeH="0" baseline="0" noProof="0" dirty="0">
                <a:ln>
                  <a:noFill/>
                </a:ln>
                <a:solidFill>
                  <a:srgbClr val="D15757"/>
                </a:solidFill>
                <a:uLnTx/>
                <a:uFillTx/>
                <a:latin typeface="Leah Gaviota Thin" panose="02000500000000000000" pitchFamily="2" charset="0"/>
                <a:ea typeface="+mn-ea"/>
                <a:cs typeface="+mn-cs"/>
              </a:rPr>
              <a:t>- JUST LIKE THE CYCLE OF THE MOON</a:t>
            </a:r>
            <a:endParaRPr lang="en-US" sz="4400" dirty="0">
              <a:solidFill>
                <a:srgbClr val="D15757"/>
              </a:solidFill>
              <a:latin typeface="Holimount" panose="02000600000000000000" pitchFamily="50" charset="0"/>
              <a:ea typeface="South East" panose="02000500000000000000" pitchFamily="2" charset="0"/>
            </a:endParaRPr>
          </a:p>
        </p:txBody>
      </p:sp>
    </p:spTree>
    <p:extLst>
      <p:ext uri="{BB962C8B-B14F-4D97-AF65-F5344CB8AC3E}">
        <p14:creationId xmlns:p14="http://schemas.microsoft.com/office/powerpoint/2010/main" val="1162822239"/>
      </p:ext>
    </p:extLst>
  </p:cSld>
  <p:clrMapOvr>
    <a:masterClrMapping/>
  </p:clrMapOvr>
  <mc:AlternateContent xmlns:mc="http://schemas.openxmlformats.org/markup-compatibility/2006" xmlns:p14="http://schemas.microsoft.com/office/powerpoint/2010/main">
    <mc:Choice Requires="p14">
      <p:transition spd="slow" p14:dur="2000" advTm="3705"/>
    </mc:Choice>
    <mc:Fallback xmlns="">
      <p:transition spd="slow" advTm="3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
</p:tagLst>
</file>

<file path=ppt/tags/tag10.xml><?xml version="1.0" encoding="utf-8"?>
<p:tagLst xmlns:a="http://schemas.openxmlformats.org/drawingml/2006/main" xmlns:r="http://schemas.openxmlformats.org/officeDocument/2006/relationships" xmlns:p="http://schemas.openxmlformats.org/presentationml/2006/main">
  <p:tag name="TIMING" val="|1.7"/>
</p:tagLst>
</file>

<file path=ppt/tags/tag11.xml><?xml version="1.0" encoding="utf-8"?>
<p:tagLst xmlns:a="http://schemas.openxmlformats.org/drawingml/2006/main" xmlns:r="http://schemas.openxmlformats.org/officeDocument/2006/relationships" xmlns:p="http://schemas.openxmlformats.org/presentationml/2006/main">
  <p:tag name="TIMING" val="|0.4|1.2"/>
</p:tagLst>
</file>

<file path=ppt/tags/tag12.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ags/tag3.xml><?xml version="1.0" encoding="utf-8"?>
<p:tagLst xmlns:a="http://schemas.openxmlformats.org/drawingml/2006/main" xmlns:r="http://schemas.openxmlformats.org/officeDocument/2006/relationships" xmlns:p="http://schemas.openxmlformats.org/presentationml/2006/main">
  <p:tag name="TIMING" val="|0.6|1.1|2"/>
</p:tagLst>
</file>

<file path=ppt/tags/tag4.xml><?xml version="1.0" encoding="utf-8"?>
<p:tagLst xmlns:a="http://schemas.openxmlformats.org/drawingml/2006/main" xmlns:r="http://schemas.openxmlformats.org/officeDocument/2006/relationships" xmlns:p="http://schemas.openxmlformats.org/presentationml/2006/main">
  <p:tag name="TIMING" val="|1.4|1.3"/>
</p:tagLst>
</file>

<file path=ppt/tags/tag5.xml><?xml version="1.0" encoding="utf-8"?>
<p:tagLst xmlns:a="http://schemas.openxmlformats.org/drawingml/2006/main" xmlns:r="http://schemas.openxmlformats.org/officeDocument/2006/relationships" xmlns:p="http://schemas.openxmlformats.org/presentationml/2006/main">
  <p:tag name="TIMING" val="|0.8|2.3|3.2"/>
</p:tagLst>
</file>

<file path=ppt/tags/tag6.xml><?xml version="1.0" encoding="utf-8"?>
<p:tagLst xmlns:a="http://schemas.openxmlformats.org/drawingml/2006/main" xmlns:r="http://schemas.openxmlformats.org/officeDocument/2006/relationships" xmlns:p="http://schemas.openxmlformats.org/presentationml/2006/main">
  <p:tag name="TIMING" val="|4.9"/>
</p:tagLst>
</file>

<file path=ppt/tags/tag7.xml><?xml version="1.0" encoding="utf-8"?>
<p:tagLst xmlns:a="http://schemas.openxmlformats.org/drawingml/2006/main" xmlns:r="http://schemas.openxmlformats.org/officeDocument/2006/relationships" xmlns:p="http://schemas.openxmlformats.org/presentationml/2006/main">
  <p:tag name="TIMING" val="|3.8"/>
</p:tagLst>
</file>

<file path=ppt/tags/tag8.xml><?xml version="1.0" encoding="utf-8"?>
<p:tagLst xmlns:a="http://schemas.openxmlformats.org/drawingml/2006/main" xmlns:r="http://schemas.openxmlformats.org/officeDocument/2006/relationships" xmlns:p="http://schemas.openxmlformats.org/presentationml/2006/main">
  <p:tag name="TIMING" val="|4"/>
</p:tagLst>
</file>

<file path=ppt/tags/tag9.xml><?xml version="1.0" encoding="utf-8"?>
<p:tagLst xmlns:a="http://schemas.openxmlformats.org/drawingml/2006/main" xmlns:r="http://schemas.openxmlformats.org/officeDocument/2006/relationships" xmlns:p="http://schemas.openxmlformats.org/presentationml/2006/main">
  <p:tag name="TIMING" val="|1.1|2.2|2|2.5|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TotalTime>
  <Words>1814</Words>
  <Application>Microsoft Office PowerPoint</Application>
  <PresentationFormat>Widescreen</PresentationFormat>
  <Paragraphs>258</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Quentin</vt:lpstr>
      <vt:lpstr>Holimount</vt:lpstr>
      <vt:lpstr>Calibri Light</vt:lpstr>
      <vt:lpstr>Playfair Display</vt:lpstr>
      <vt:lpstr>Montserrat</vt:lpstr>
      <vt:lpstr>Leah Gaviota Thin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Jade Andray Peralta</dc:creator>
  <cp:lastModifiedBy>Jade Andray Peralta</cp:lastModifiedBy>
  <cp:revision>33</cp:revision>
  <dcterms:created xsi:type="dcterms:W3CDTF">2022-05-29T10:44:57Z</dcterms:created>
  <dcterms:modified xsi:type="dcterms:W3CDTF">2022-07-13T09:14:32Z</dcterms:modified>
</cp:coreProperties>
</file>